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ce4e91699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ce4e91699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2ce4e91699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2ce4e9169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2ce4e9169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2ce4e9169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2ce4e91699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12ce4e91699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ce4e91699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ce4e91699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ce4e91699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ce4e91699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ce4e91699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ce4e91699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ce4e91699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2ce4e91699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2ce4e9169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2ce4e9169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ce4e91699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ce4e9169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ce4e9169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ce4e9169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ce4e91699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2ce4e91699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Systems of Communication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Organizing &amp; </a:t>
            </a:r>
            <a:r>
              <a:rPr lang="en"/>
              <a:t>Streamlining</a:t>
            </a:r>
            <a:r>
              <a:rPr lang="en"/>
              <a:t> Communication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Creating Systems</a:t>
            </a:r>
            <a:endParaRPr/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Define Processes: who does what when?  Set the gears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Create Templates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Define the issues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Define the solutions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Who makes them and maintains them?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Create Channels for informational flow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Think like a tree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/>
              <a:t>Consider innovation, money and sensitive information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 - 15 minutes </a:t>
            </a:r>
            <a:endParaRPr/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75"/>
              <a:t>Reflection: How are each of the following doing in your organization currently? What could be improved? </a:t>
            </a:r>
            <a:endParaRPr sz="1875"/>
          </a:p>
          <a:p>
            <a:pPr indent="-347707" lvl="0" marL="457200" rtl="0" algn="l">
              <a:spcBef>
                <a:spcPts val="1200"/>
              </a:spcBef>
              <a:spcAft>
                <a:spcPts val="0"/>
              </a:spcAft>
              <a:buSzPts val="1876"/>
              <a:buChar char="●"/>
            </a:pPr>
            <a:r>
              <a:rPr lang="en" sz="1875"/>
              <a:t>Systems: Do people know who does what when? </a:t>
            </a:r>
            <a:endParaRPr sz="1875"/>
          </a:p>
          <a:p>
            <a:pPr indent="-347707" lvl="0" marL="457200" rtl="0" algn="l">
              <a:spcBef>
                <a:spcPts val="0"/>
              </a:spcBef>
              <a:spcAft>
                <a:spcPts val="0"/>
              </a:spcAft>
              <a:buSzPts val="1876"/>
              <a:buChar char="●"/>
            </a:pPr>
            <a:r>
              <a:rPr lang="en" sz="1875"/>
              <a:t>Templates: Have you identified common problems and solutions? </a:t>
            </a:r>
            <a:endParaRPr sz="1875"/>
          </a:p>
          <a:p>
            <a:pPr indent="-347707" lvl="0" marL="457200" rtl="0" algn="l">
              <a:spcBef>
                <a:spcPts val="0"/>
              </a:spcBef>
              <a:spcAft>
                <a:spcPts val="0"/>
              </a:spcAft>
              <a:buSzPts val="1876"/>
              <a:buChar char="●"/>
            </a:pPr>
            <a:r>
              <a:rPr lang="en" sz="1875"/>
              <a:t>Channels</a:t>
            </a:r>
            <a:r>
              <a:rPr lang="en" sz="1875"/>
              <a:t>: Do you have a clear flow of information in your organization? </a:t>
            </a:r>
            <a:endParaRPr sz="1875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time: Gather into your churches</a:t>
            </a:r>
            <a:endParaRPr/>
          </a:p>
        </p:txBody>
      </p:sp>
      <p:sp>
        <p:nvSpPr>
          <p:cNvPr id="205" name="Google Shape;205;p24"/>
          <p:cNvSpPr txBox="1"/>
          <p:nvPr>
            <p:ph idx="1" type="body"/>
          </p:nvPr>
        </p:nvSpPr>
        <p:spPr>
          <a:xfrm>
            <a:off x="1297500" y="1153400"/>
            <a:ext cx="7038900" cy="19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You task is to develop a system of communication with clear: </a:t>
            </a:r>
            <a:endParaRPr b="1" sz="18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Processes: Who does what when? 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Templates: Common problems and solutions</a:t>
            </a:r>
            <a:endParaRPr b="1"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/>
              <a:t>Channels for </a:t>
            </a:r>
            <a:r>
              <a:rPr b="1" lang="en" sz="1800"/>
              <a:t>Informational</a:t>
            </a:r>
            <a:r>
              <a:rPr b="1" lang="en" sz="1800"/>
              <a:t> Flow: What needs to be shared and how is it shared? </a:t>
            </a:r>
            <a:endParaRPr b="1"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lang="en" sz="1800"/>
              <a:t>Particularly money, sensitive information, and innovation</a:t>
            </a:r>
            <a:endParaRPr b="1" sz="1800"/>
          </a:p>
        </p:txBody>
      </p:sp>
      <p:sp>
        <p:nvSpPr>
          <p:cNvPr id="206" name="Google Shape;206;p24"/>
          <p:cNvSpPr txBox="1"/>
          <p:nvPr/>
        </p:nvSpPr>
        <p:spPr>
          <a:xfrm>
            <a:off x="1297500" y="3459775"/>
            <a:ext cx="47712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Room 1: Upper Room Ministries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Room 2: Home Church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Room 3: Christ Family Church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 Minute Break</a:t>
            </a:r>
            <a:endParaRPr/>
          </a:p>
        </p:txBody>
      </p:sp>
      <p:sp>
        <p:nvSpPr>
          <p:cNvPr id="212" name="Google Shape;212;p2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Organizing &amp; Streamlining Communication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 Gears: Define processes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Who does what when?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Like interlocking gears - which part do I play? </a:t>
            </a:r>
            <a:endParaRPr sz="180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475" y="2428650"/>
            <a:ext cx="45910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Templates: Define the issues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307850"/>
            <a:ext cx="7038900" cy="33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Some things come up often enough you need a standard response or action to be taken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Common questions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Common tasks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Process descriptions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Theological positions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Values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Mission Statement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Donations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External Representation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Template: Define the solutions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templates do we need?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Who is responsible for creating and maintaining them?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Where and how are these templates used and shared?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Study: Amazon Employees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1297500" y="1588150"/>
            <a:ext cx="3521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Customer Obsessed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Take ownership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Invent and simplify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Be right, a lot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Learn and Be Curious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Hire and Develop the Best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Insist on Higher Standards </a:t>
            </a:r>
            <a:endParaRPr sz="1800"/>
          </a:p>
        </p:txBody>
      </p:sp>
      <p:sp>
        <p:nvSpPr>
          <p:cNvPr id="161" name="Google Shape;161;p17"/>
          <p:cNvSpPr txBox="1"/>
          <p:nvPr>
            <p:ph idx="1" type="body"/>
          </p:nvPr>
        </p:nvSpPr>
        <p:spPr>
          <a:xfrm>
            <a:off x="5105450" y="1588150"/>
            <a:ext cx="3521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8.	Think Big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9.	Act </a:t>
            </a:r>
            <a:r>
              <a:rPr lang="en" sz="1800"/>
              <a:t>quickly</a:t>
            </a:r>
            <a:r>
              <a:rPr lang="en" sz="1800"/>
              <a:t>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10.	Be Frugal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11.	Earn Trust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12.	Dive Deep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13.	Have a Backbone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14.	Deliver Results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Reflection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 Amazon Employees know how to behave when they are at work?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 your staff or volunteers know how they should behave at work?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Where do your processes need work?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Where are they good?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Channels of Communication</a:t>
            </a:r>
            <a:endParaRPr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1297500" y="947900"/>
            <a:ext cx="3614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Think like  a tree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Roots deliver water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Xylem and Phloem deliver nutrients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Leafs harness the power of the sun for energy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Everything moves according to a certain order - all parts work together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Successful communication leads to growth </a:t>
            </a:r>
            <a:endParaRPr sz="1800"/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375" y="947900"/>
            <a:ext cx="2676013" cy="3530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Information: What and how? </a:t>
            </a:r>
            <a:endParaRPr/>
          </a:p>
        </p:txBody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1297500" y="988625"/>
            <a:ext cx="7486200" cy="39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Money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Who knows about it? Who makes decisions?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Is there freedom to innovate? What controls exist?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Innovation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Is there a culture of innovation?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How do you decide whether to follow an idea or not?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Where are successes celebrated?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How do you deal with failure as a group?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Personal or Confidential Information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GDPR - know the rules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can be shared? What cannot be shared?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What should and should not? Who decides?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300" y="556050"/>
            <a:ext cx="6030976" cy="42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