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1066800" marR="0" indent="-1066800" algn="l" defTabSz="647700" rtl="0" fontAlgn="auto" latinLnBrk="0" hangingPunct="0">
      <a:lnSpc>
        <a:spcPct val="100000"/>
      </a:lnSpc>
      <a:spcBef>
        <a:spcPts val="1800"/>
      </a:spcBef>
      <a:spcAft>
        <a:spcPts val="0"/>
      </a:spcAft>
      <a:buClrTx/>
      <a:buSzPct val="43000"/>
      <a:buFontTx/>
      <a:buNone/>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lvl1pPr>
    <a:lvl2pPr marL="1841500" marR="0" indent="-952500" algn="l" defTabSz="647700" rtl="0" fontAlgn="auto" latinLnBrk="0" hangingPunct="0">
      <a:lnSpc>
        <a:spcPct val="100000"/>
      </a:lnSpc>
      <a:spcBef>
        <a:spcPts val="1800"/>
      </a:spcBef>
      <a:spcAft>
        <a:spcPts val="0"/>
      </a:spcAft>
      <a:buClrTx/>
      <a:buSzPct val="43000"/>
      <a:buFontTx/>
      <a:buNone/>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lvl2pPr>
    <a:lvl3pPr marL="2309695" marR="0" indent="-785695" algn="l" defTabSz="647700" rtl="0" fontAlgn="auto" latinLnBrk="0" hangingPunct="0">
      <a:lnSpc>
        <a:spcPct val="100000"/>
      </a:lnSpc>
      <a:spcBef>
        <a:spcPts val="1800"/>
      </a:spcBef>
      <a:spcAft>
        <a:spcPts val="0"/>
      </a:spcAft>
      <a:buClrTx/>
      <a:buSzPct val="43000"/>
      <a:buFontTx/>
      <a:buNone/>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lvl3pPr>
    <a:lvl4pPr marL="3090318" marR="0" indent="-982118" algn="l" defTabSz="647700" rtl="0" fontAlgn="auto" latinLnBrk="0" hangingPunct="0">
      <a:lnSpc>
        <a:spcPct val="100000"/>
      </a:lnSpc>
      <a:spcBef>
        <a:spcPts val="1800"/>
      </a:spcBef>
      <a:spcAft>
        <a:spcPts val="0"/>
      </a:spcAft>
      <a:buClrTx/>
      <a:buSzPct val="43000"/>
      <a:buFontTx/>
      <a:buNone/>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lvl4pPr>
    <a:lvl5pPr marL="3674518" marR="0" indent="-982118" algn="l" defTabSz="647700" rtl="0" fontAlgn="auto" latinLnBrk="0" hangingPunct="0">
      <a:lnSpc>
        <a:spcPct val="100000"/>
      </a:lnSpc>
      <a:spcBef>
        <a:spcPts val="1800"/>
      </a:spcBef>
      <a:spcAft>
        <a:spcPts val="0"/>
      </a:spcAft>
      <a:buClrTx/>
      <a:buSzPct val="43000"/>
      <a:buFontTx/>
      <a:buNone/>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lvl5pPr>
    <a:lvl6pPr marL="4030118" marR="0" indent="-982118" algn="l" defTabSz="647700" rtl="0" fontAlgn="auto" latinLnBrk="0" hangingPunct="0">
      <a:lnSpc>
        <a:spcPct val="100000"/>
      </a:lnSpc>
      <a:spcBef>
        <a:spcPts val="1800"/>
      </a:spcBef>
      <a:spcAft>
        <a:spcPts val="0"/>
      </a:spcAft>
      <a:buClrTx/>
      <a:buSzPct val="43000"/>
      <a:buFontTx/>
      <a:buNone/>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lvl6pPr>
    <a:lvl7pPr marL="4385718" marR="0" indent="-982118" algn="l" defTabSz="647700" rtl="0" fontAlgn="auto" latinLnBrk="0" hangingPunct="0">
      <a:lnSpc>
        <a:spcPct val="100000"/>
      </a:lnSpc>
      <a:spcBef>
        <a:spcPts val="1800"/>
      </a:spcBef>
      <a:spcAft>
        <a:spcPts val="0"/>
      </a:spcAft>
      <a:buClrTx/>
      <a:buSzPct val="43000"/>
      <a:buFontTx/>
      <a:buNone/>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lvl7pPr>
    <a:lvl8pPr marL="4741318" marR="0" indent="-982118" algn="l" defTabSz="647700" rtl="0" fontAlgn="auto" latinLnBrk="0" hangingPunct="0">
      <a:lnSpc>
        <a:spcPct val="100000"/>
      </a:lnSpc>
      <a:spcBef>
        <a:spcPts val="1800"/>
      </a:spcBef>
      <a:spcAft>
        <a:spcPts val="0"/>
      </a:spcAft>
      <a:buClrTx/>
      <a:buSzPct val="43000"/>
      <a:buFontTx/>
      <a:buNone/>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lvl8pPr>
    <a:lvl9pPr marL="5096918" marR="0" indent="-982118" algn="l" defTabSz="647700" rtl="0" fontAlgn="auto" latinLnBrk="0" hangingPunct="0">
      <a:lnSpc>
        <a:spcPct val="100000"/>
      </a:lnSpc>
      <a:spcBef>
        <a:spcPts val="1800"/>
      </a:spcBef>
      <a:spcAft>
        <a:spcPts val="0"/>
      </a:spcAft>
      <a:buClrTx/>
      <a:buSzPct val="43000"/>
      <a:buFontTx/>
      <a:buNone/>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Chalkboard"/>
          <a:ea typeface="Chalkboard"/>
          <a:cs typeface="Chalkboard"/>
        </a:font>
        <a:srgbClr val="FFFFFF"/>
      </a:tcTxStyle>
      <a:tcStyle>
        <a:tcBdr>
          <a:left>
            <a:ln w="38100" cap="flat">
              <a:solidFill>
                <a:srgbClr val="FFFFFF"/>
              </a:solidFill>
              <a:prstDash val="solid"/>
              <a:miter lim="400000"/>
            </a:ln>
          </a:left>
          <a:right>
            <a:ln w="38100" cap="flat">
              <a:solidFill>
                <a:srgbClr val="FFFFFF"/>
              </a:solidFill>
              <a:prstDash val="solid"/>
              <a:miter lim="400000"/>
            </a:ln>
          </a:right>
          <a:top>
            <a:ln w="38100" cap="flat">
              <a:solidFill>
                <a:srgbClr val="FFFFFF"/>
              </a:solidFill>
              <a:prstDash val="solid"/>
              <a:miter lim="400000"/>
            </a:ln>
          </a:top>
          <a:bottom>
            <a:ln w="38100" cap="flat">
              <a:solidFill>
                <a:srgbClr val="FFFFFF"/>
              </a:solidFill>
              <a:prstDash val="solid"/>
              <a:miter lim="400000"/>
            </a:ln>
          </a:bottom>
          <a:insideH>
            <a:ln w="38100" cap="flat">
              <a:solidFill>
                <a:srgbClr val="FFFFFF"/>
              </a:solidFill>
              <a:prstDash val="solid"/>
              <a:miter lim="400000"/>
            </a:ln>
          </a:insideH>
          <a:insideV>
            <a:ln w="38100" cap="flat">
              <a:solidFill>
                <a:srgbClr val="FFFFFF"/>
              </a:solidFill>
              <a:prstDash val="solid"/>
              <a:miter lim="400000"/>
            </a:ln>
          </a:insideV>
        </a:tcBdr>
        <a:fill>
          <a:noFill/>
        </a:fill>
      </a:tcStyle>
    </a:wholeTbl>
    <a:band2H>
      <a:tcTxStyle/>
      <a:tcStyle>
        <a:tcBdr/>
        <a:fill>
          <a:solidFill>
            <a:srgbClr val="8EA5CB">
              <a:alpha val="25000"/>
            </a:srgbClr>
          </a:solidFill>
        </a:fill>
      </a:tcStyle>
    </a:band2H>
    <a:firstCol>
      <a:tcTxStyle b="off" i="off">
        <a:font>
          <a:latin typeface="Chalkboard"/>
          <a:ea typeface="Chalkboard"/>
          <a:cs typeface="Chalkboard"/>
        </a:font>
        <a:srgbClr val="FFFFFF"/>
      </a:tcTxStyle>
      <a:tcStyle>
        <a:tcBdr>
          <a:left>
            <a:ln w="38100" cap="flat">
              <a:solidFill>
                <a:srgbClr val="FFFFFF"/>
              </a:solidFill>
              <a:prstDash val="solid"/>
              <a:miter lim="400000"/>
            </a:ln>
          </a:left>
          <a:right>
            <a:ln w="38100" cap="flat">
              <a:solidFill>
                <a:srgbClr val="FFFFFF"/>
              </a:solidFill>
              <a:prstDash val="solid"/>
              <a:miter lim="400000"/>
            </a:ln>
          </a:right>
          <a:top>
            <a:ln w="38100" cap="flat">
              <a:solidFill>
                <a:srgbClr val="FFFFFF"/>
              </a:solidFill>
              <a:prstDash val="solid"/>
              <a:miter lim="400000"/>
            </a:ln>
          </a:top>
          <a:bottom>
            <a:ln w="38100" cap="flat">
              <a:solidFill>
                <a:srgbClr val="FFFFFF"/>
              </a:solidFill>
              <a:prstDash val="solid"/>
              <a:miter lim="400000"/>
            </a:ln>
          </a:bottom>
          <a:insideH>
            <a:ln w="38100" cap="flat">
              <a:solidFill>
                <a:srgbClr val="FFFFFF"/>
              </a:solidFill>
              <a:prstDash val="solid"/>
              <a:miter lim="400000"/>
            </a:ln>
          </a:insideH>
          <a:insideV>
            <a:ln w="38100" cap="flat">
              <a:solidFill>
                <a:srgbClr val="FFFFFF"/>
              </a:solidFill>
              <a:prstDash val="solid"/>
              <a:miter lim="400000"/>
            </a:ln>
          </a:insideV>
        </a:tcBdr>
        <a:fill>
          <a:noFill/>
        </a:fill>
      </a:tcStyle>
    </a:firstCol>
    <a:lastRow>
      <a:tcTxStyle b="off" i="off">
        <a:font>
          <a:latin typeface="Chalkboard"/>
          <a:ea typeface="Chalkboard"/>
          <a:cs typeface="Chalkboard"/>
        </a:font>
        <a:srgbClr val="FFFFFF"/>
      </a:tcTxStyle>
      <a:tcStyle>
        <a:tcBdr>
          <a:left>
            <a:ln w="38100" cap="flat">
              <a:solidFill>
                <a:srgbClr val="FFFFFF"/>
              </a:solidFill>
              <a:prstDash val="solid"/>
              <a:miter lim="400000"/>
            </a:ln>
          </a:left>
          <a:right>
            <a:ln w="38100" cap="flat">
              <a:solidFill>
                <a:srgbClr val="FFFFFF"/>
              </a:solidFill>
              <a:prstDash val="solid"/>
              <a:miter lim="400000"/>
            </a:ln>
          </a:right>
          <a:top>
            <a:ln w="38100" cap="flat">
              <a:solidFill>
                <a:srgbClr val="FFFFFF"/>
              </a:solidFill>
              <a:prstDash val="solid"/>
              <a:miter lim="400000"/>
            </a:ln>
          </a:top>
          <a:bottom>
            <a:ln w="38100" cap="flat">
              <a:solidFill>
                <a:srgbClr val="FFFFFF"/>
              </a:solidFill>
              <a:prstDash val="solid"/>
              <a:miter lim="400000"/>
            </a:ln>
          </a:bottom>
          <a:insideH>
            <a:ln w="38100" cap="flat">
              <a:solidFill>
                <a:srgbClr val="FFFFFF"/>
              </a:solidFill>
              <a:prstDash val="solid"/>
              <a:miter lim="400000"/>
            </a:ln>
          </a:insideH>
          <a:insideV>
            <a:ln w="38100" cap="flat">
              <a:solidFill>
                <a:srgbClr val="FFFFFF"/>
              </a:solidFill>
              <a:prstDash val="solid"/>
              <a:miter lim="400000"/>
            </a:ln>
          </a:insideV>
        </a:tcBdr>
        <a:fill>
          <a:noFill/>
        </a:fill>
      </a:tcStyle>
    </a:lastRow>
    <a:firstRow>
      <a:tcTxStyle b="off" i="off">
        <a:font>
          <a:latin typeface="Chalkboard"/>
          <a:ea typeface="Chalkboard"/>
          <a:cs typeface="Chalkboard"/>
        </a:font>
        <a:srgbClr val="FFFFFF"/>
      </a:tcTxStyle>
      <a:tcStyle>
        <a:tcBdr>
          <a:left>
            <a:ln w="38100" cap="flat">
              <a:solidFill>
                <a:srgbClr val="FFFFFF"/>
              </a:solidFill>
              <a:prstDash val="solid"/>
              <a:miter lim="400000"/>
            </a:ln>
          </a:left>
          <a:right>
            <a:ln w="38100" cap="flat">
              <a:solidFill>
                <a:srgbClr val="FFFFFF"/>
              </a:solidFill>
              <a:prstDash val="solid"/>
              <a:miter lim="400000"/>
            </a:ln>
          </a:right>
          <a:top>
            <a:ln w="38100" cap="flat">
              <a:solidFill>
                <a:srgbClr val="FFFFFF"/>
              </a:solidFill>
              <a:prstDash val="solid"/>
              <a:miter lim="400000"/>
            </a:ln>
          </a:top>
          <a:bottom>
            <a:ln w="38100" cap="flat">
              <a:solidFill>
                <a:srgbClr val="FFFFFF"/>
              </a:solidFill>
              <a:prstDash val="solid"/>
              <a:miter lim="400000"/>
            </a:ln>
          </a:bottom>
          <a:insideH>
            <a:ln w="38100" cap="flat">
              <a:solidFill>
                <a:srgbClr val="FFFFFF"/>
              </a:solidFill>
              <a:prstDash val="solid"/>
              <a:miter lim="400000"/>
            </a:ln>
          </a:insideH>
          <a:insideV>
            <a:ln w="38100" cap="flat">
              <a:solidFill>
                <a:srgbClr val="FFFFFF"/>
              </a:solidFill>
              <a:prstDash val="solid"/>
              <a:miter lim="400000"/>
            </a:ln>
          </a:insideV>
        </a:tcBdr>
        <a:fill>
          <a:no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381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59" d="100"/>
          <a:sy n="59" d="100"/>
        </p:scale>
        <p:origin x="808"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31800" latinLnBrk="0">
      <a:defRPr>
        <a:latin typeface="Lucida Grande"/>
        <a:ea typeface="Lucida Grande"/>
        <a:cs typeface="Lucida Grande"/>
        <a:sym typeface="Lucida Grande"/>
      </a:defRPr>
    </a:lvl1pPr>
    <a:lvl2pPr indent="228600" defTabSz="431800" latinLnBrk="0">
      <a:defRPr>
        <a:latin typeface="Lucida Grande"/>
        <a:ea typeface="Lucida Grande"/>
        <a:cs typeface="Lucida Grande"/>
        <a:sym typeface="Lucida Grande"/>
      </a:defRPr>
    </a:lvl2pPr>
    <a:lvl3pPr indent="457200" defTabSz="431800" latinLnBrk="0">
      <a:defRPr>
        <a:latin typeface="Lucida Grande"/>
        <a:ea typeface="Lucida Grande"/>
        <a:cs typeface="Lucida Grande"/>
        <a:sym typeface="Lucida Grande"/>
      </a:defRPr>
    </a:lvl3pPr>
    <a:lvl4pPr indent="685800" defTabSz="431800" latinLnBrk="0">
      <a:defRPr>
        <a:latin typeface="Lucida Grande"/>
        <a:ea typeface="Lucida Grande"/>
        <a:cs typeface="Lucida Grande"/>
        <a:sym typeface="Lucida Grande"/>
      </a:defRPr>
    </a:lvl4pPr>
    <a:lvl5pPr indent="914400" defTabSz="431800" latinLnBrk="0">
      <a:defRPr>
        <a:latin typeface="Lucida Grande"/>
        <a:ea typeface="Lucida Grande"/>
        <a:cs typeface="Lucida Grande"/>
        <a:sym typeface="Lucida Grande"/>
      </a:defRPr>
    </a:lvl5pPr>
    <a:lvl6pPr indent="1143000" defTabSz="431800" latinLnBrk="0">
      <a:defRPr>
        <a:latin typeface="Lucida Grande"/>
        <a:ea typeface="Lucida Grande"/>
        <a:cs typeface="Lucida Grande"/>
        <a:sym typeface="Lucida Grande"/>
      </a:defRPr>
    </a:lvl6pPr>
    <a:lvl7pPr indent="1371600" defTabSz="431800" latinLnBrk="0">
      <a:defRPr>
        <a:latin typeface="Lucida Grande"/>
        <a:ea typeface="Lucida Grande"/>
        <a:cs typeface="Lucida Grande"/>
        <a:sym typeface="Lucida Grande"/>
      </a:defRPr>
    </a:lvl7pPr>
    <a:lvl8pPr indent="1600200" defTabSz="431800" latinLnBrk="0">
      <a:defRPr>
        <a:latin typeface="Lucida Grande"/>
        <a:ea typeface="Lucida Grande"/>
        <a:cs typeface="Lucida Grande"/>
        <a:sym typeface="Lucida Grande"/>
      </a:defRPr>
    </a:lvl8pPr>
    <a:lvl9pPr indent="1828800" defTabSz="431800" latinLnBrk="0">
      <a:defRPr>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12" name="Line"/>
          <p:cNvSpPr/>
          <p:nvPr/>
        </p:nvSpPr>
        <p:spPr>
          <a:xfrm flipV="1">
            <a:off x="1219200" y="4786069"/>
            <a:ext cx="21934224" cy="245"/>
          </a:xfrm>
          <a:prstGeom prst="line">
            <a:avLst/>
          </a:prstGeom>
          <a:ln w="50800">
            <a:solidFill>
              <a:srgbClr val="0068AC"/>
            </a:solidFill>
            <a:miter lim="400000"/>
          </a:ln>
        </p:spPr>
        <p:txBody>
          <a:bodyPr lIns="0" tIns="0" rIns="0" bIns="0"/>
          <a:lstStyle/>
          <a:p>
            <a:pPr marL="0" indent="0" defTabSz="685800">
              <a:spcBef>
                <a:spcPts val="0"/>
              </a:spcBef>
              <a:buSzTx/>
              <a:defRPr sz="18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1219200" y="819150"/>
            <a:ext cx="21983700" cy="3181350"/>
          </a:xfrm>
          <a:prstGeom prst="rect">
            <a:avLst/>
          </a:prstGeom>
        </p:spPr>
        <p:txBody>
          <a:bodyPr/>
          <a:lstStyle/>
          <a:p>
            <a:r>
              <a:t>Title Text</a:t>
            </a:r>
          </a:p>
        </p:txBody>
      </p:sp>
      <p:sp>
        <p:nvSpPr>
          <p:cNvPr id="14" name="Body Level One…"/>
          <p:cNvSpPr txBox="1">
            <a:spLocks noGrp="1"/>
          </p:cNvSpPr>
          <p:nvPr>
            <p:ph type="body" sz="half" idx="1"/>
          </p:nvPr>
        </p:nvSpPr>
        <p:spPr>
          <a:xfrm>
            <a:off x="1219200" y="6762750"/>
            <a:ext cx="21983700" cy="5810250"/>
          </a:xfrm>
          <a:prstGeom prst="rect">
            <a:avLst/>
          </a:prstGeom>
        </p:spPr>
        <p:txBody>
          <a:bodyPr lIns="76200" tIns="76200" rIns="76200" bIns="76200" anchor="t"/>
          <a:lstStyle>
            <a:lvl1pPr>
              <a:lnSpc>
                <a:spcPct val="100000"/>
              </a:lnSpc>
              <a:spcBef>
                <a:spcPts val="1800"/>
              </a:spcBef>
              <a:defRPr sz="13800">
                <a:latin typeface="+mn-lt"/>
                <a:ea typeface="+mn-ea"/>
                <a:cs typeface="+mn-cs"/>
                <a:sym typeface="Helvetica Neue"/>
              </a:defRPr>
            </a:lvl1pPr>
            <a:lvl2pPr marL="0" indent="0" algn="ctr">
              <a:spcBef>
                <a:spcPts val="3600"/>
              </a:spcBef>
              <a:buSzTx/>
              <a:buNone/>
              <a:defRPr sz="9000">
                <a:solidFill>
                  <a:srgbClr val="FFFFFF"/>
                </a:solidFill>
                <a:latin typeface="+mn-lt"/>
                <a:ea typeface="+mn-ea"/>
                <a:cs typeface="+mn-cs"/>
                <a:sym typeface="Helvetica Neue"/>
              </a:defRPr>
            </a:lvl2pPr>
            <a:lvl3pPr marL="0" indent="0" algn="ctr">
              <a:spcBef>
                <a:spcPts val="0"/>
              </a:spcBef>
              <a:buSzTx/>
              <a:buNone/>
              <a:defRPr sz="2400">
                <a:solidFill>
                  <a:srgbClr val="FFFFFF"/>
                </a:solidFill>
              </a:defRPr>
            </a:lvl3pPr>
            <a:lvl4pPr marL="0" indent="0" algn="ctr">
              <a:spcBef>
                <a:spcPts val="0"/>
              </a:spcBef>
              <a:buSzTx/>
              <a:buNone/>
              <a:defRPr sz="2400">
                <a:solidFill>
                  <a:srgbClr val="FFFFFF"/>
                </a:solidFill>
              </a:defRPr>
            </a:lvl4pPr>
            <a:lvl5pPr marL="0" indent="0" algn="ctr">
              <a:spcBef>
                <a:spcPts val="0"/>
              </a:spcBef>
              <a:buSzTx/>
              <a:buNone/>
              <a:defRPr sz="2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arsing">
    <p:spTree>
      <p:nvGrpSpPr>
        <p:cNvPr id="1" name=""/>
        <p:cNvGrpSpPr/>
        <p:nvPr/>
      </p:nvGrpSpPr>
      <p:grpSpPr>
        <a:xfrm>
          <a:off x="0" y="0"/>
          <a:ext cx="0" cy="0"/>
          <a:chOff x="0" y="0"/>
          <a:chExt cx="0" cy="0"/>
        </a:xfrm>
      </p:grpSpPr>
      <p:sp>
        <p:nvSpPr>
          <p:cNvPr id="22" name="Body Level One…"/>
          <p:cNvSpPr txBox="1">
            <a:spLocks noGrp="1"/>
          </p:cNvSpPr>
          <p:nvPr>
            <p:ph type="body" sz="half" idx="1"/>
          </p:nvPr>
        </p:nvSpPr>
        <p:spPr>
          <a:xfrm>
            <a:off x="1238250" y="4445000"/>
            <a:ext cx="21907500" cy="3797830"/>
          </a:xfrm>
          <a:prstGeom prst="rect">
            <a:avLst/>
          </a:prstGeom>
        </p:spPr>
        <p:txBody>
          <a:bodyPr/>
          <a:lstStyle>
            <a:lvl1pPr>
              <a:lnSpc>
                <a:spcPct val="100000"/>
              </a:lnSpc>
              <a:defRPr sz="20000"/>
            </a:lvl1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23" name="Title Text"/>
          <p:cNvSpPr txBox="1">
            <a:spLocks noGrp="1"/>
          </p:cNvSpPr>
          <p:nvPr>
            <p:ph type="title"/>
          </p:nvPr>
        </p:nvSpPr>
        <p:spPr>
          <a:prstGeom prst="rect">
            <a:avLst/>
          </a:prstGeom>
        </p:spPr>
        <p:txBody>
          <a:bodyPr/>
          <a:lstStyle/>
          <a:p>
            <a:r>
              <a:t>Title Text</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Warm-ups">
    <p:spTree>
      <p:nvGrpSpPr>
        <p:cNvPr id="1" name=""/>
        <p:cNvGrpSpPr/>
        <p:nvPr/>
      </p:nvGrpSpPr>
      <p:grpSpPr>
        <a:xfrm>
          <a:off x="0" y="0"/>
          <a:ext cx="0" cy="0"/>
          <a:chOff x="0" y="0"/>
          <a:chExt cx="0" cy="0"/>
        </a:xfrm>
      </p:grpSpPr>
      <p:sp>
        <p:nvSpPr>
          <p:cNvPr id="31" name="Body Level One…"/>
          <p:cNvSpPr txBox="1">
            <a:spLocks noGrp="1"/>
          </p:cNvSpPr>
          <p:nvPr>
            <p:ph type="body" idx="1"/>
          </p:nvPr>
        </p:nvSpPr>
        <p:spPr>
          <a:xfrm>
            <a:off x="1257300" y="3276600"/>
            <a:ext cx="21907500" cy="8202018"/>
          </a:xfrm>
          <a:prstGeom prst="rect">
            <a:avLst/>
          </a:prstGeom>
        </p:spPr>
        <p:txBody>
          <a:bodyPr/>
          <a:lstStyle>
            <a:lvl1pPr>
              <a:lnSpc>
                <a:spcPct val="130000"/>
              </a:lnSpc>
              <a:defRPr sz="14400"/>
            </a:lvl1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32" name="Title Text"/>
          <p:cNvSpPr txBox="1">
            <a:spLocks noGrp="1"/>
          </p:cNvSpPr>
          <p:nvPr>
            <p:ph type="title"/>
          </p:nvPr>
        </p:nvSpPr>
        <p:spPr>
          <a:prstGeom prst="rect">
            <a:avLst/>
          </a:prstGeom>
        </p:spPr>
        <p:txBody>
          <a:bodyPr/>
          <a:lstStyle/>
          <a:p>
            <a:r>
              <a:t>Title Text</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ranslation">
    <p:spTree>
      <p:nvGrpSpPr>
        <p:cNvPr id="1" name=""/>
        <p:cNvGrpSpPr/>
        <p:nvPr/>
      </p:nvGrpSpPr>
      <p:grpSpPr>
        <a:xfrm>
          <a:off x="0" y="0"/>
          <a:ext cx="0" cy="0"/>
          <a:chOff x="0" y="0"/>
          <a:chExt cx="0" cy="0"/>
        </a:xfrm>
      </p:grpSpPr>
      <p:sp>
        <p:nvSpPr>
          <p:cNvPr id="40" name="Body Level One…"/>
          <p:cNvSpPr txBox="1">
            <a:spLocks noGrp="1"/>
          </p:cNvSpPr>
          <p:nvPr>
            <p:ph type="body" idx="1"/>
          </p:nvPr>
        </p:nvSpPr>
        <p:spPr>
          <a:prstGeom prst="rect">
            <a:avLst/>
          </a:prstGeom>
        </p:spPr>
        <p:txBody>
          <a:bodyPr/>
          <a:lstStyle>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41" name="Title Text"/>
          <p:cNvSpPr txBox="1">
            <a:spLocks noGrp="1"/>
          </p:cNvSpPr>
          <p:nvPr>
            <p:ph type="title"/>
          </p:nvPr>
        </p:nvSpPr>
        <p:spPr>
          <a:prstGeom prst="rect">
            <a:avLst/>
          </a:prstGeom>
        </p:spPr>
        <p:txBody>
          <a:bodyPr/>
          <a:lstStyle/>
          <a:p>
            <a:r>
              <a:t>Title Text</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1238250" y="2762250"/>
            <a:ext cx="21910419" cy="0"/>
          </a:xfrm>
          <a:prstGeom prst="line">
            <a:avLst/>
          </a:prstGeom>
          <a:ln w="50800">
            <a:solidFill>
              <a:srgbClr val="0068AC"/>
            </a:solidFill>
            <a:miter lim="400000"/>
          </a:ln>
        </p:spPr>
        <p:txBody>
          <a:bodyPr lIns="0" tIns="0" rIns="0" bIns="0"/>
          <a:lstStyle/>
          <a:p>
            <a:pPr marL="0" indent="0" defTabSz="685800">
              <a:spcBef>
                <a:spcPts val="0"/>
              </a:spcBef>
              <a:buSzTx/>
              <a:defRPr sz="1800">
                <a:solidFill>
                  <a:srgbClr val="000000"/>
                </a:solidFill>
                <a:latin typeface="Helvetica"/>
                <a:ea typeface="Helvetica"/>
                <a:cs typeface="Helvetica"/>
                <a:sym typeface="Helvetica"/>
              </a:defRPr>
            </a:pPr>
            <a:endParaRPr/>
          </a:p>
        </p:txBody>
      </p:sp>
      <p:sp>
        <p:nvSpPr>
          <p:cNvPr id="3" name="Body Level One…"/>
          <p:cNvSpPr txBox="1">
            <a:spLocks noGrp="1"/>
          </p:cNvSpPr>
          <p:nvPr>
            <p:ph type="body" idx="1"/>
          </p:nvPr>
        </p:nvSpPr>
        <p:spPr>
          <a:xfrm>
            <a:off x="1257300" y="3276600"/>
            <a:ext cx="21907500" cy="94429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2pPr marL="2146300" indent="-889000" algn="l">
              <a:lnSpc>
                <a:spcPct val="100000"/>
              </a:lnSpc>
              <a:spcBef>
                <a:spcPts val="1800"/>
              </a:spcBef>
              <a:buSzPct val="75000"/>
              <a:buChar char="•"/>
              <a:defRPr sz="7200">
                <a:latin typeface="Avenir Next"/>
                <a:ea typeface="Avenir Next"/>
                <a:cs typeface="Avenir Next"/>
                <a:sym typeface="Avenir Next"/>
              </a:defRPr>
            </a:lvl2pPr>
            <a:lvl3pPr marL="3052233" indent="-740833" algn="l">
              <a:lnSpc>
                <a:spcPct val="100000"/>
              </a:lnSpc>
              <a:spcBef>
                <a:spcPts val="4000"/>
              </a:spcBef>
              <a:buSzPct val="75000"/>
              <a:buChar char="•"/>
              <a:defRPr sz="6000">
                <a:latin typeface="+mn-lt"/>
                <a:ea typeface="+mn-ea"/>
                <a:cs typeface="+mn-cs"/>
                <a:sym typeface="Helvetica Neue"/>
              </a:defRPr>
            </a:lvl3pPr>
            <a:lvl4pPr marL="2762945" indent="-654745" algn="l">
              <a:lnSpc>
                <a:spcPct val="100000"/>
              </a:lnSpc>
              <a:spcBef>
                <a:spcPts val="4000"/>
              </a:spcBef>
              <a:buSzPct val="43000"/>
              <a:buBlip>
                <a:blip r:embed="rId6"/>
              </a:buBlip>
              <a:defRPr sz="4800">
                <a:latin typeface="+mn-lt"/>
                <a:ea typeface="+mn-ea"/>
                <a:cs typeface="+mn-cs"/>
                <a:sym typeface="Helvetica Neue"/>
              </a:defRPr>
            </a:lvl4pPr>
            <a:lvl5pPr marL="3347146" indent="-654746" algn="l">
              <a:lnSpc>
                <a:spcPct val="100000"/>
              </a:lnSpc>
              <a:spcBef>
                <a:spcPts val="4000"/>
              </a:spcBef>
              <a:buSzPct val="43000"/>
              <a:buBlip>
                <a:blip r:embed="rId6"/>
              </a:buBlip>
              <a:defRPr sz="4800">
                <a:latin typeface="+mn-lt"/>
                <a:ea typeface="+mn-ea"/>
                <a:cs typeface="+mn-cs"/>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 name="Title Text"/>
          <p:cNvSpPr txBox="1">
            <a:spLocks noGrp="1"/>
          </p:cNvSpPr>
          <p:nvPr>
            <p:ph type="title"/>
          </p:nvPr>
        </p:nvSpPr>
        <p:spPr>
          <a:xfrm>
            <a:off x="1200150" y="304800"/>
            <a:ext cx="21983700" cy="21907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6200" tIns="76200" rIns="76200" bIns="76200" anchor="b"/>
          <a:lstStyle/>
          <a:p>
            <a:r>
              <a:t>Title Text</a:t>
            </a:r>
          </a:p>
        </p:txBody>
      </p:sp>
      <p:sp>
        <p:nvSpPr>
          <p:cNvPr id="5" name="Slide Number"/>
          <p:cNvSpPr txBox="1">
            <a:spLocks noGrp="1"/>
          </p:cNvSpPr>
          <p:nvPr>
            <p:ph type="sldNum" sz="quarter" idx="2"/>
          </p:nvPr>
        </p:nvSpPr>
        <p:spPr>
          <a:xfrm>
            <a:off x="12202197" y="13716000"/>
            <a:ext cx="253493" cy="254000"/>
          </a:xfrm>
          <a:prstGeom prst="rect">
            <a:avLst/>
          </a:prstGeom>
          <a:ln w="12700">
            <a:miter lim="400000"/>
          </a:ln>
        </p:spPr>
        <p:txBody>
          <a:bodyPr wrap="none" lIns="76200" tIns="76200" rIns="76200" bIns="76200">
            <a:spAutoFit/>
          </a:bodyPr>
          <a:lstStyle>
            <a:lvl1pPr marL="0" indent="0">
              <a:buSzTx/>
              <a:defRPr sz="6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647700" rtl="0" latinLnBrk="0">
        <a:lnSpc>
          <a:spcPct val="100000"/>
        </a:lnSpc>
        <a:spcBef>
          <a:spcPts val="0"/>
        </a:spcBef>
        <a:spcAft>
          <a:spcPts val="0"/>
        </a:spcAft>
        <a:buClrTx/>
        <a:buSzTx/>
        <a:buFontTx/>
        <a:buNone/>
        <a:tabLst/>
        <a:defRPr sz="9000" b="0" i="0" u="none" strike="noStrike" cap="none" spc="0" baseline="0">
          <a:ln>
            <a:noFill/>
          </a:ln>
          <a:solidFill>
            <a:srgbClr val="53585F"/>
          </a:solidFill>
          <a:uFillTx/>
          <a:latin typeface="+mn-lt"/>
          <a:ea typeface="+mn-ea"/>
          <a:cs typeface="+mn-cs"/>
          <a:sym typeface="Helvetica Neue"/>
        </a:defRPr>
      </a:lvl1pPr>
      <a:lvl2pPr marL="0" marR="0" indent="228600" algn="ctr" defTabSz="647700" rtl="0" latinLnBrk="0">
        <a:lnSpc>
          <a:spcPct val="100000"/>
        </a:lnSpc>
        <a:spcBef>
          <a:spcPts val="0"/>
        </a:spcBef>
        <a:spcAft>
          <a:spcPts val="0"/>
        </a:spcAft>
        <a:buClrTx/>
        <a:buSzTx/>
        <a:buFontTx/>
        <a:buNone/>
        <a:tabLst/>
        <a:defRPr sz="9000" b="0" i="0" u="none" strike="noStrike" cap="none" spc="0" baseline="0">
          <a:ln>
            <a:noFill/>
          </a:ln>
          <a:solidFill>
            <a:srgbClr val="53585F"/>
          </a:solidFill>
          <a:uFillTx/>
          <a:latin typeface="+mn-lt"/>
          <a:ea typeface="+mn-ea"/>
          <a:cs typeface="+mn-cs"/>
          <a:sym typeface="Helvetica Neue"/>
        </a:defRPr>
      </a:lvl2pPr>
      <a:lvl3pPr marL="0" marR="0" indent="457200" algn="ctr" defTabSz="647700" rtl="0" latinLnBrk="0">
        <a:lnSpc>
          <a:spcPct val="100000"/>
        </a:lnSpc>
        <a:spcBef>
          <a:spcPts val="0"/>
        </a:spcBef>
        <a:spcAft>
          <a:spcPts val="0"/>
        </a:spcAft>
        <a:buClrTx/>
        <a:buSzTx/>
        <a:buFontTx/>
        <a:buNone/>
        <a:tabLst/>
        <a:defRPr sz="9000" b="0" i="0" u="none" strike="noStrike" cap="none" spc="0" baseline="0">
          <a:ln>
            <a:noFill/>
          </a:ln>
          <a:solidFill>
            <a:srgbClr val="53585F"/>
          </a:solidFill>
          <a:uFillTx/>
          <a:latin typeface="+mn-lt"/>
          <a:ea typeface="+mn-ea"/>
          <a:cs typeface="+mn-cs"/>
          <a:sym typeface="Helvetica Neue"/>
        </a:defRPr>
      </a:lvl3pPr>
      <a:lvl4pPr marL="0" marR="0" indent="685800" algn="ctr" defTabSz="647700" rtl="0" latinLnBrk="0">
        <a:lnSpc>
          <a:spcPct val="100000"/>
        </a:lnSpc>
        <a:spcBef>
          <a:spcPts val="0"/>
        </a:spcBef>
        <a:spcAft>
          <a:spcPts val="0"/>
        </a:spcAft>
        <a:buClrTx/>
        <a:buSzTx/>
        <a:buFontTx/>
        <a:buNone/>
        <a:tabLst/>
        <a:defRPr sz="9000" b="0" i="0" u="none" strike="noStrike" cap="none" spc="0" baseline="0">
          <a:ln>
            <a:noFill/>
          </a:ln>
          <a:solidFill>
            <a:srgbClr val="53585F"/>
          </a:solidFill>
          <a:uFillTx/>
          <a:latin typeface="+mn-lt"/>
          <a:ea typeface="+mn-ea"/>
          <a:cs typeface="+mn-cs"/>
          <a:sym typeface="Helvetica Neue"/>
        </a:defRPr>
      </a:lvl4pPr>
      <a:lvl5pPr marL="0" marR="0" indent="914400" algn="ctr" defTabSz="647700" rtl="0" latinLnBrk="0">
        <a:lnSpc>
          <a:spcPct val="100000"/>
        </a:lnSpc>
        <a:spcBef>
          <a:spcPts val="0"/>
        </a:spcBef>
        <a:spcAft>
          <a:spcPts val="0"/>
        </a:spcAft>
        <a:buClrTx/>
        <a:buSzTx/>
        <a:buFontTx/>
        <a:buNone/>
        <a:tabLst/>
        <a:defRPr sz="9000" b="0" i="0" u="none" strike="noStrike" cap="none" spc="0" baseline="0">
          <a:ln>
            <a:noFill/>
          </a:ln>
          <a:solidFill>
            <a:srgbClr val="53585F"/>
          </a:solidFill>
          <a:uFillTx/>
          <a:latin typeface="+mn-lt"/>
          <a:ea typeface="+mn-ea"/>
          <a:cs typeface="+mn-cs"/>
          <a:sym typeface="Helvetica Neue"/>
        </a:defRPr>
      </a:lvl5pPr>
      <a:lvl6pPr marL="0" marR="0" indent="1143000" algn="ctr" defTabSz="647700" rtl="0" latinLnBrk="0">
        <a:lnSpc>
          <a:spcPct val="100000"/>
        </a:lnSpc>
        <a:spcBef>
          <a:spcPts val="0"/>
        </a:spcBef>
        <a:spcAft>
          <a:spcPts val="0"/>
        </a:spcAft>
        <a:buClrTx/>
        <a:buSzTx/>
        <a:buFontTx/>
        <a:buNone/>
        <a:tabLst/>
        <a:defRPr sz="9000" b="0" i="0" u="none" strike="noStrike" cap="none" spc="0" baseline="0">
          <a:ln>
            <a:noFill/>
          </a:ln>
          <a:solidFill>
            <a:srgbClr val="53585F"/>
          </a:solidFill>
          <a:uFillTx/>
          <a:latin typeface="+mn-lt"/>
          <a:ea typeface="+mn-ea"/>
          <a:cs typeface="+mn-cs"/>
          <a:sym typeface="Helvetica Neue"/>
        </a:defRPr>
      </a:lvl6pPr>
      <a:lvl7pPr marL="0" marR="0" indent="1371600" algn="ctr" defTabSz="647700" rtl="0" latinLnBrk="0">
        <a:lnSpc>
          <a:spcPct val="100000"/>
        </a:lnSpc>
        <a:spcBef>
          <a:spcPts val="0"/>
        </a:spcBef>
        <a:spcAft>
          <a:spcPts val="0"/>
        </a:spcAft>
        <a:buClrTx/>
        <a:buSzTx/>
        <a:buFontTx/>
        <a:buNone/>
        <a:tabLst/>
        <a:defRPr sz="9000" b="0" i="0" u="none" strike="noStrike" cap="none" spc="0" baseline="0">
          <a:ln>
            <a:noFill/>
          </a:ln>
          <a:solidFill>
            <a:srgbClr val="53585F"/>
          </a:solidFill>
          <a:uFillTx/>
          <a:latin typeface="+mn-lt"/>
          <a:ea typeface="+mn-ea"/>
          <a:cs typeface="+mn-cs"/>
          <a:sym typeface="Helvetica Neue"/>
        </a:defRPr>
      </a:lvl7pPr>
      <a:lvl8pPr marL="0" marR="0" indent="1600200" algn="ctr" defTabSz="647700" rtl="0" latinLnBrk="0">
        <a:lnSpc>
          <a:spcPct val="100000"/>
        </a:lnSpc>
        <a:spcBef>
          <a:spcPts val="0"/>
        </a:spcBef>
        <a:spcAft>
          <a:spcPts val="0"/>
        </a:spcAft>
        <a:buClrTx/>
        <a:buSzTx/>
        <a:buFontTx/>
        <a:buNone/>
        <a:tabLst/>
        <a:defRPr sz="9000" b="0" i="0" u="none" strike="noStrike" cap="none" spc="0" baseline="0">
          <a:ln>
            <a:noFill/>
          </a:ln>
          <a:solidFill>
            <a:srgbClr val="53585F"/>
          </a:solidFill>
          <a:uFillTx/>
          <a:latin typeface="+mn-lt"/>
          <a:ea typeface="+mn-ea"/>
          <a:cs typeface="+mn-cs"/>
          <a:sym typeface="Helvetica Neue"/>
        </a:defRPr>
      </a:lvl8pPr>
      <a:lvl9pPr marL="0" marR="0" indent="1828800" algn="ctr" defTabSz="647700" rtl="0" latinLnBrk="0">
        <a:lnSpc>
          <a:spcPct val="100000"/>
        </a:lnSpc>
        <a:spcBef>
          <a:spcPts val="0"/>
        </a:spcBef>
        <a:spcAft>
          <a:spcPts val="0"/>
        </a:spcAft>
        <a:buClrTx/>
        <a:buSzTx/>
        <a:buFontTx/>
        <a:buNone/>
        <a:tabLst/>
        <a:defRPr sz="9000" b="0" i="0" u="none" strike="noStrike" cap="none" spc="0" baseline="0">
          <a:ln>
            <a:noFill/>
          </a:ln>
          <a:solidFill>
            <a:srgbClr val="53585F"/>
          </a:solidFill>
          <a:uFillTx/>
          <a:latin typeface="+mn-lt"/>
          <a:ea typeface="+mn-ea"/>
          <a:cs typeface="+mn-cs"/>
          <a:sym typeface="Helvetica Neue"/>
        </a:defRPr>
      </a:lvl9pPr>
    </p:titleStyle>
    <p:bodyStyle>
      <a:lvl1pPr marL="0" marR="0" indent="0" algn="ctr" defTabSz="647700" rtl="0" latinLnBrk="0">
        <a:lnSpc>
          <a:spcPct val="150000"/>
        </a:lnSpc>
        <a:spcBef>
          <a:spcPts val="3600"/>
        </a:spcBef>
        <a:spcAft>
          <a:spcPts val="0"/>
        </a:spcAft>
        <a:buClrTx/>
        <a:buSzTx/>
        <a:buFontTx/>
        <a:buNone/>
        <a:tabLst/>
        <a:defRPr sz="9600" b="0" i="0" u="none" strike="noStrike" cap="none" spc="0" baseline="0">
          <a:ln>
            <a:noFill/>
          </a:ln>
          <a:solidFill>
            <a:srgbClr val="53585F"/>
          </a:solidFill>
          <a:uFillTx/>
          <a:latin typeface="Times New Roman"/>
          <a:ea typeface="Times New Roman"/>
          <a:cs typeface="Times New Roman"/>
          <a:sym typeface="Times New Roman"/>
        </a:defRPr>
      </a:lvl1pPr>
      <a:lvl2pPr marL="0" marR="0" indent="228600" algn="ctr" defTabSz="647700" rtl="0" latinLnBrk="0">
        <a:lnSpc>
          <a:spcPct val="150000"/>
        </a:lnSpc>
        <a:spcBef>
          <a:spcPts val="3600"/>
        </a:spcBef>
        <a:spcAft>
          <a:spcPts val="0"/>
        </a:spcAft>
        <a:buClrTx/>
        <a:buSzTx/>
        <a:buFontTx/>
        <a:buNone/>
        <a:tabLst/>
        <a:defRPr sz="9600" b="0" i="0" u="none" strike="noStrike" cap="none" spc="0" baseline="0">
          <a:ln>
            <a:noFill/>
          </a:ln>
          <a:solidFill>
            <a:srgbClr val="53585F"/>
          </a:solidFill>
          <a:uFillTx/>
          <a:latin typeface="Times New Roman"/>
          <a:ea typeface="Times New Roman"/>
          <a:cs typeface="Times New Roman"/>
          <a:sym typeface="Times New Roman"/>
        </a:defRPr>
      </a:lvl2pPr>
      <a:lvl3pPr marL="0" marR="0" indent="457200" algn="ctr" defTabSz="647700" rtl="0" latinLnBrk="0">
        <a:lnSpc>
          <a:spcPct val="150000"/>
        </a:lnSpc>
        <a:spcBef>
          <a:spcPts val="3600"/>
        </a:spcBef>
        <a:spcAft>
          <a:spcPts val="0"/>
        </a:spcAft>
        <a:buClrTx/>
        <a:buSzTx/>
        <a:buFontTx/>
        <a:buNone/>
        <a:tabLst/>
        <a:defRPr sz="9600" b="0" i="0" u="none" strike="noStrike" cap="none" spc="0" baseline="0">
          <a:ln>
            <a:noFill/>
          </a:ln>
          <a:solidFill>
            <a:srgbClr val="53585F"/>
          </a:solidFill>
          <a:uFillTx/>
          <a:latin typeface="Times New Roman"/>
          <a:ea typeface="Times New Roman"/>
          <a:cs typeface="Times New Roman"/>
          <a:sym typeface="Times New Roman"/>
        </a:defRPr>
      </a:lvl3pPr>
      <a:lvl4pPr marL="0" marR="0" indent="685800" algn="ctr" defTabSz="647700" rtl="0" latinLnBrk="0">
        <a:lnSpc>
          <a:spcPct val="150000"/>
        </a:lnSpc>
        <a:spcBef>
          <a:spcPts val="3600"/>
        </a:spcBef>
        <a:spcAft>
          <a:spcPts val="0"/>
        </a:spcAft>
        <a:buClrTx/>
        <a:buSzTx/>
        <a:buFontTx/>
        <a:buNone/>
        <a:tabLst/>
        <a:defRPr sz="9600" b="0" i="0" u="none" strike="noStrike" cap="none" spc="0" baseline="0">
          <a:ln>
            <a:noFill/>
          </a:ln>
          <a:solidFill>
            <a:srgbClr val="53585F"/>
          </a:solidFill>
          <a:uFillTx/>
          <a:latin typeface="Times New Roman"/>
          <a:ea typeface="Times New Roman"/>
          <a:cs typeface="Times New Roman"/>
          <a:sym typeface="Times New Roman"/>
        </a:defRPr>
      </a:lvl4pPr>
      <a:lvl5pPr marL="0" marR="0" indent="914400" algn="ctr" defTabSz="647700" rtl="0" latinLnBrk="0">
        <a:lnSpc>
          <a:spcPct val="150000"/>
        </a:lnSpc>
        <a:spcBef>
          <a:spcPts val="3600"/>
        </a:spcBef>
        <a:spcAft>
          <a:spcPts val="0"/>
        </a:spcAft>
        <a:buClrTx/>
        <a:buSzTx/>
        <a:buFontTx/>
        <a:buNone/>
        <a:tabLst/>
        <a:defRPr sz="9600" b="0" i="0" u="none" strike="noStrike" cap="none" spc="0" baseline="0">
          <a:ln>
            <a:noFill/>
          </a:ln>
          <a:solidFill>
            <a:srgbClr val="53585F"/>
          </a:solidFill>
          <a:uFillTx/>
          <a:latin typeface="Times New Roman"/>
          <a:ea typeface="Times New Roman"/>
          <a:cs typeface="Times New Roman"/>
          <a:sym typeface="Times New Roman"/>
        </a:defRPr>
      </a:lvl5pPr>
      <a:lvl6pPr marL="0" marR="0" indent="1143000" algn="ctr" defTabSz="647700" rtl="0" latinLnBrk="0">
        <a:lnSpc>
          <a:spcPct val="150000"/>
        </a:lnSpc>
        <a:spcBef>
          <a:spcPts val="3600"/>
        </a:spcBef>
        <a:spcAft>
          <a:spcPts val="0"/>
        </a:spcAft>
        <a:buClrTx/>
        <a:buSzTx/>
        <a:buFontTx/>
        <a:buNone/>
        <a:tabLst/>
        <a:defRPr sz="9600" b="0" i="0" u="none" strike="noStrike" cap="none" spc="0" baseline="0">
          <a:ln>
            <a:noFill/>
          </a:ln>
          <a:solidFill>
            <a:srgbClr val="53585F"/>
          </a:solidFill>
          <a:uFillTx/>
          <a:latin typeface="Times New Roman"/>
          <a:ea typeface="Times New Roman"/>
          <a:cs typeface="Times New Roman"/>
          <a:sym typeface="Times New Roman"/>
        </a:defRPr>
      </a:lvl6pPr>
      <a:lvl7pPr marL="0" marR="0" indent="1371600" algn="ctr" defTabSz="647700" rtl="0" latinLnBrk="0">
        <a:lnSpc>
          <a:spcPct val="150000"/>
        </a:lnSpc>
        <a:spcBef>
          <a:spcPts val="3600"/>
        </a:spcBef>
        <a:spcAft>
          <a:spcPts val="0"/>
        </a:spcAft>
        <a:buClrTx/>
        <a:buSzTx/>
        <a:buFontTx/>
        <a:buNone/>
        <a:tabLst/>
        <a:defRPr sz="9600" b="0" i="0" u="none" strike="noStrike" cap="none" spc="0" baseline="0">
          <a:ln>
            <a:noFill/>
          </a:ln>
          <a:solidFill>
            <a:srgbClr val="53585F"/>
          </a:solidFill>
          <a:uFillTx/>
          <a:latin typeface="Times New Roman"/>
          <a:ea typeface="Times New Roman"/>
          <a:cs typeface="Times New Roman"/>
          <a:sym typeface="Times New Roman"/>
        </a:defRPr>
      </a:lvl7pPr>
      <a:lvl8pPr marL="0" marR="0" indent="1600200" algn="ctr" defTabSz="647700" rtl="0" latinLnBrk="0">
        <a:lnSpc>
          <a:spcPct val="150000"/>
        </a:lnSpc>
        <a:spcBef>
          <a:spcPts val="3600"/>
        </a:spcBef>
        <a:spcAft>
          <a:spcPts val="0"/>
        </a:spcAft>
        <a:buClrTx/>
        <a:buSzTx/>
        <a:buFontTx/>
        <a:buNone/>
        <a:tabLst/>
        <a:defRPr sz="9600" b="0" i="0" u="none" strike="noStrike" cap="none" spc="0" baseline="0">
          <a:ln>
            <a:noFill/>
          </a:ln>
          <a:solidFill>
            <a:srgbClr val="53585F"/>
          </a:solidFill>
          <a:uFillTx/>
          <a:latin typeface="Times New Roman"/>
          <a:ea typeface="Times New Roman"/>
          <a:cs typeface="Times New Roman"/>
          <a:sym typeface="Times New Roman"/>
        </a:defRPr>
      </a:lvl8pPr>
      <a:lvl9pPr marL="0" marR="0" indent="1828800" algn="ctr" defTabSz="647700" rtl="0" latinLnBrk="0">
        <a:lnSpc>
          <a:spcPct val="150000"/>
        </a:lnSpc>
        <a:spcBef>
          <a:spcPts val="3600"/>
        </a:spcBef>
        <a:spcAft>
          <a:spcPts val="0"/>
        </a:spcAft>
        <a:buClrTx/>
        <a:buSzTx/>
        <a:buFontTx/>
        <a:buNone/>
        <a:tabLst/>
        <a:defRPr sz="9600" b="0" i="0" u="none" strike="noStrike" cap="none" spc="0" baseline="0">
          <a:ln>
            <a:noFill/>
          </a:ln>
          <a:solidFill>
            <a:srgbClr val="53585F"/>
          </a:solidFill>
          <a:uFillTx/>
          <a:latin typeface="Times New Roman"/>
          <a:ea typeface="Times New Roman"/>
          <a:cs typeface="Times New Roman"/>
          <a:sym typeface="Times New Roman"/>
        </a:defRPr>
      </a:lvl9pPr>
    </p:bodyStyle>
    <p:otherStyle>
      <a:lvl1pPr marL="0" marR="0" indent="0" algn="l" defTabSz="647700" latinLnBrk="0">
        <a:lnSpc>
          <a:spcPct val="100000"/>
        </a:lnSpc>
        <a:spcBef>
          <a:spcPts val="1800"/>
        </a:spcBef>
        <a:spcAft>
          <a:spcPts val="0"/>
        </a:spcAft>
        <a:buClrTx/>
        <a:buSzTx/>
        <a:buFontTx/>
        <a:buNone/>
        <a:tabLst/>
        <a:defRPr sz="600" b="0" i="0" u="none" strike="noStrike" cap="none" spc="0" baseline="0">
          <a:ln>
            <a:noFill/>
          </a:ln>
          <a:solidFill>
            <a:schemeClr val="tx1"/>
          </a:solidFill>
          <a:uFillTx/>
          <a:latin typeface="+mn-lt"/>
          <a:ea typeface="+mn-ea"/>
          <a:cs typeface="+mn-cs"/>
          <a:sym typeface="Avenir Next"/>
        </a:defRPr>
      </a:lvl1pPr>
      <a:lvl2pPr marL="0" marR="0" indent="228600" algn="l" defTabSz="647700" latinLnBrk="0">
        <a:lnSpc>
          <a:spcPct val="100000"/>
        </a:lnSpc>
        <a:spcBef>
          <a:spcPts val="1800"/>
        </a:spcBef>
        <a:spcAft>
          <a:spcPts val="0"/>
        </a:spcAft>
        <a:buClrTx/>
        <a:buSzTx/>
        <a:buFontTx/>
        <a:buNone/>
        <a:tabLst/>
        <a:defRPr sz="600" b="0" i="0" u="none" strike="noStrike" cap="none" spc="0" baseline="0">
          <a:ln>
            <a:noFill/>
          </a:ln>
          <a:solidFill>
            <a:schemeClr val="tx1"/>
          </a:solidFill>
          <a:uFillTx/>
          <a:latin typeface="+mn-lt"/>
          <a:ea typeface="+mn-ea"/>
          <a:cs typeface="+mn-cs"/>
          <a:sym typeface="Avenir Next"/>
        </a:defRPr>
      </a:lvl2pPr>
      <a:lvl3pPr marL="0" marR="0" indent="457200" algn="l" defTabSz="647700" latinLnBrk="0">
        <a:lnSpc>
          <a:spcPct val="100000"/>
        </a:lnSpc>
        <a:spcBef>
          <a:spcPts val="1800"/>
        </a:spcBef>
        <a:spcAft>
          <a:spcPts val="0"/>
        </a:spcAft>
        <a:buClrTx/>
        <a:buSzTx/>
        <a:buFontTx/>
        <a:buNone/>
        <a:tabLst/>
        <a:defRPr sz="600" b="0" i="0" u="none" strike="noStrike" cap="none" spc="0" baseline="0">
          <a:ln>
            <a:noFill/>
          </a:ln>
          <a:solidFill>
            <a:schemeClr val="tx1"/>
          </a:solidFill>
          <a:uFillTx/>
          <a:latin typeface="+mn-lt"/>
          <a:ea typeface="+mn-ea"/>
          <a:cs typeface="+mn-cs"/>
          <a:sym typeface="Avenir Next"/>
        </a:defRPr>
      </a:lvl3pPr>
      <a:lvl4pPr marL="0" marR="0" indent="685800" algn="l" defTabSz="647700" latinLnBrk="0">
        <a:lnSpc>
          <a:spcPct val="100000"/>
        </a:lnSpc>
        <a:spcBef>
          <a:spcPts val="1800"/>
        </a:spcBef>
        <a:spcAft>
          <a:spcPts val="0"/>
        </a:spcAft>
        <a:buClrTx/>
        <a:buSzTx/>
        <a:buFontTx/>
        <a:buNone/>
        <a:tabLst/>
        <a:defRPr sz="600" b="0" i="0" u="none" strike="noStrike" cap="none" spc="0" baseline="0">
          <a:ln>
            <a:noFill/>
          </a:ln>
          <a:solidFill>
            <a:schemeClr val="tx1"/>
          </a:solidFill>
          <a:uFillTx/>
          <a:latin typeface="+mn-lt"/>
          <a:ea typeface="+mn-ea"/>
          <a:cs typeface="+mn-cs"/>
          <a:sym typeface="Avenir Next"/>
        </a:defRPr>
      </a:lvl4pPr>
      <a:lvl5pPr marL="0" marR="0" indent="914400" algn="l" defTabSz="647700" latinLnBrk="0">
        <a:lnSpc>
          <a:spcPct val="100000"/>
        </a:lnSpc>
        <a:spcBef>
          <a:spcPts val="1800"/>
        </a:spcBef>
        <a:spcAft>
          <a:spcPts val="0"/>
        </a:spcAft>
        <a:buClrTx/>
        <a:buSzTx/>
        <a:buFontTx/>
        <a:buNone/>
        <a:tabLst/>
        <a:defRPr sz="600" b="0" i="0" u="none" strike="noStrike" cap="none" spc="0" baseline="0">
          <a:ln>
            <a:noFill/>
          </a:ln>
          <a:solidFill>
            <a:schemeClr val="tx1"/>
          </a:solidFill>
          <a:uFillTx/>
          <a:latin typeface="+mn-lt"/>
          <a:ea typeface="+mn-ea"/>
          <a:cs typeface="+mn-cs"/>
          <a:sym typeface="Avenir Next"/>
        </a:defRPr>
      </a:lvl5pPr>
      <a:lvl6pPr marL="0" marR="0" indent="1143000" algn="l" defTabSz="647700" latinLnBrk="0">
        <a:lnSpc>
          <a:spcPct val="100000"/>
        </a:lnSpc>
        <a:spcBef>
          <a:spcPts val="1800"/>
        </a:spcBef>
        <a:spcAft>
          <a:spcPts val="0"/>
        </a:spcAft>
        <a:buClrTx/>
        <a:buSzTx/>
        <a:buFontTx/>
        <a:buNone/>
        <a:tabLst/>
        <a:defRPr sz="600" b="0" i="0" u="none" strike="noStrike" cap="none" spc="0" baseline="0">
          <a:ln>
            <a:noFill/>
          </a:ln>
          <a:solidFill>
            <a:schemeClr val="tx1"/>
          </a:solidFill>
          <a:uFillTx/>
          <a:latin typeface="+mn-lt"/>
          <a:ea typeface="+mn-ea"/>
          <a:cs typeface="+mn-cs"/>
          <a:sym typeface="Avenir Next"/>
        </a:defRPr>
      </a:lvl6pPr>
      <a:lvl7pPr marL="0" marR="0" indent="1371600" algn="l" defTabSz="647700" latinLnBrk="0">
        <a:lnSpc>
          <a:spcPct val="100000"/>
        </a:lnSpc>
        <a:spcBef>
          <a:spcPts val="1800"/>
        </a:spcBef>
        <a:spcAft>
          <a:spcPts val="0"/>
        </a:spcAft>
        <a:buClrTx/>
        <a:buSzTx/>
        <a:buFontTx/>
        <a:buNone/>
        <a:tabLst/>
        <a:defRPr sz="600" b="0" i="0" u="none" strike="noStrike" cap="none" spc="0" baseline="0">
          <a:ln>
            <a:noFill/>
          </a:ln>
          <a:solidFill>
            <a:schemeClr val="tx1"/>
          </a:solidFill>
          <a:uFillTx/>
          <a:latin typeface="+mn-lt"/>
          <a:ea typeface="+mn-ea"/>
          <a:cs typeface="+mn-cs"/>
          <a:sym typeface="Avenir Next"/>
        </a:defRPr>
      </a:lvl7pPr>
      <a:lvl8pPr marL="0" marR="0" indent="1600200" algn="l" defTabSz="647700" latinLnBrk="0">
        <a:lnSpc>
          <a:spcPct val="100000"/>
        </a:lnSpc>
        <a:spcBef>
          <a:spcPts val="1800"/>
        </a:spcBef>
        <a:spcAft>
          <a:spcPts val="0"/>
        </a:spcAft>
        <a:buClrTx/>
        <a:buSzTx/>
        <a:buFontTx/>
        <a:buNone/>
        <a:tabLst/>
        <a:defRPr sz="600" b="0" i="0" u="none" strike="noStrike" cap="none" spc="0" baseline="0">
          <a:ln>
            <a:noFill/>
          </a:ln>
          <a:solidFill>
            <a:schemeClr val="tx1"/>
          </a:solidFill>
          <a:uFillTx/>
          <a:latin typeface="+mn-lt"/>
          <a:ea typeface="+mn-ea"/>
          <a:cs typeface="+mn-cs"/>
          <a:sym typeface="Avenir Next"/>
        </a:defRPr>
      </a:lvl8pPr>
      <a:lvl9pPr marL="0" marR="0" indent="1828800" algn="l" defTabSz="647700" latinLnBrk="0">
        <a:lnSpc>
          <a:spcPct val="100000"/>
        </a:lnSpc>
        <a:spcBef>
          <a:spcPts val="1800"/>
        </a:spcBef>
        <a:spcAft>
          <a:spcPts val="0"/>
        </a:spcAft>
        <a:buClrTx/>
        <a:buSzTx/>
        <a:buFontTx/>
        <a:buNone/>
        <a:tabLst/>
        <a:defRPr sz="600" b="0" i="0" u="none" strike="noStrike" cap="none" spc="0" baseline="0">
          <a:ln>
            <a:noFill/>
          </a:ln>
          <a:solidFill>
            <a:schemeClr val="tx1"/>
          </a:solidFill>
          <a:uFillTx/>
          <a:latin typeface="+mn-lt"/>
          <a:ea typeface="+mn-ea"/>
          <a:cs typeface="+mn-cs"/>
          <a:sym typeface="Avenir Nex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hapter 9"/>
          <p:cNvSpPr txBox="1">
            <a:spLocks noGrp="1"/>
          </p:cNvSpPr>
          <p:nvPr>
            <p:ph type="title"/>
          </p:nvPr>
        </p:nvSpPr>
        <p:spPr>
          <a:prstGeom prst="rect">
            <a:avLst/>
          </a:prstGeom>
        </p:spPr>
        <p:txBody>
          <a:bodyPr/>
          <a:lstStyle>
            <a:lvl1pPr>
              <a:defRPr>
                <a:latin typeface="Helvetica Neue Light"/>
                <a:ea typeface="Helvetica Neue Light"/>
                <a:cs typeface="Helvetica Neue Light"/>
                <a:sym typeface="Helvetica Neue Light"/>
              </a:defRPr>
            </a:lvl1pPr>
          </a:lstStyle>
          <a:p>
            <a:r>
              <a:t>Chapter 9</a:t>
            </a:r>
          </a:p>
        </p:txBody>
      </p:sp>
      <p:sp>
        <p:nvSpPr>
          <p:cNvPr id="52" name="Adjectives"/>
          <p:cNvSpPr txBox="1">
            <a:spLocks noGrp="1"/>
          </p:cNvSpPr>
          <p:nvPr>
            <p:ph type="body" sz="half" idx="1"/>
          </p:nvPr>
        </p:nvSpPr>
        <p:spPr>
          <a:prstGeom prst="rect">
            <a:avLst/>
          </a:prstGeom>
        </p:spPr>
        <p:txBody>
          <a:bodyPr/>
          <a:lstStyle/>
          <a:p>
            <a:r>
              <a:t>Adjectives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πρῶτῃ"/>
          <p:cNvSpPr txBox="1">
            <a:spLocks noGrp="1"/>
          </p:cNvSpPr>
          <p:nvPr>
            <p:ph type="body" sz="half" idx="1"/>
          </p:nvPr>
        </p:nvSpPr>
        <p:spPr>
          <a:prstGeom prst="rect">
            <a:avLst/>
          </a:prstGeom>
        </p:spPr>
        <p:txBody>
          <a:bodyPr/>
          <a:lstStyle/>
          <a:p>
            <a:r>
              <a:t>πρῶτῃ</a:t>
            </a:r>
          </a:p>
        </p:txBody>
      </p:sp>
      <p:sp>
        <p:nvSpPr>
          <p:cNvPr id="79" name="Parsing 9"/>
          <p:cNvSpPr txBox="1">
            <a:spLocks noGrp="1"/>
          </p:cNvSpPr>
          <p:nvPr>
            <p:ph type="title"/>
          </p:nvPr>
        </p:nvSpPr>
        <p:spPr>
          <a:prstGeom prst="rect">
            <a:avLst/>
          </a:prstGeom>
        </p:spPr>
        <p:txBody>
          <a:bodyPr/>
          <a:lstStyle/>
          <a:p>
            <a:r>
              <a:t>Parsing 9</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ἀλλήλας"/>
          <p:cNvSpPr txBox="1">
            <a:spLocks noGrp="1"/>
          </p:cNvSpPr>
          <p:nvPr>
            <p:ph type="body" sz="half" idx="1"/>
          </p:nvPr>
        </p:nvSpPr>
        <p:spPr>
          <a:prstGeom prst="rect">
            <a:avLst/>
          </a:prstGeom>
        </p:spPr>
        <p:txBody>
          <a:bodyPr/>
          <a:lstStyle/>
          <a:p>
            <a:r>
              <a:t>ἀλλήλας</a:t>
            </a:r>
          </a:p>
        </p:txBody>
      </p:sp>
      <p:sp>
        <p:nvSpPr>
          <p:cNvPr id="82" name="Parsing 10"/>
          <p:cNvSpPr txBox="1">
            <a:spLocks noGrp="1"/>
          </p:cNvSpPr>
          <p:nvPr>
            <p:ph type="title"/>
          </p:nvPr>
        </p:nvSpPr>
        <p:spPr>
          <a:prstGeom prst="rect">
            <a:avLst/>
          </a:prstGeom>
        </p:spPr>
        <p:txBody>
          <a:bodyPr/>
          <a:lstStyle/>
          <a:p>
            <a:r>
              <a:t>Parsing 10</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ὁ πιστὸς δοῦλος"/>
          <p:cNvSpPr txBox="1">
            <a:spLocks noGrp="1"/>
          </p:cNvSpPr>
          <p:nvPr>
            <p:ph type="body" idx="1"/>
          </p:nvPr>
        </p:nvSpPr>
        <p:spPr>
          <a:prstGeom prst="rect">
            <a:avLst/>
          </a:prstGeom>
        </p:spPr>
        <p:txBody>
          <a:bodyPr/>
          <a:lstStyle/>
          <a:p>
            <a:r>
              <a:t>ὁ πιστὸς δοῦλος</a:t>
            </a:r>
          </a:p>
        </p:txBody>
      </p:sp>
      <p:sp>
        <p:nvSpPr>
          <p:cNvPr id="85" name="Warm-up α"/>
          <p:cNvSpPr txBox="1">
            <a:spLocks noGrp="1"/>
          </p:cNvSpPr>
          <p:nvPr>
            <p:ph type="title"/>
          </p:nvPr>
        </p:nvSpPr>
        <p:spPr>
          <a:prstGeom prst="rect">
            <a:avLst/>
          </a:prstGeom>
        </p:spPr>
        <p:txBody>
          <a:bodyPr/>
          <a:lstStyle/>
          <a:p>
            <a:r>
              <a:t>Warm-up α</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τῇ τρίτῃ ἡμέρᾳ"/>
          <p:cNvSpPr txBox="1">
            <a:spLocks noGrp="1"/>
          </p:cNvSpPr>
          <p:nvPr>
            <p:ph type="body" idx="1"/>
          </p:nvPr>
        </p:nvSpPr>
        <p:spPr>
          <a:prstGeom prst="rect">
            <a:avLst/>
          </a:prstGeom>
        </p:spPr>
        <p:txBody>
          <a:bodyPr/>
          <a:lstStyle/>
          <a:p>
            <a:r>
              <a:t>τῇ τρίτῃ ἡμέρᾳ</a:t>
            </a:r>
          </a:p>
        </p:txBody>
      </p:sp>
      <p:sp>
        <p:nvSpPr>
          <p:cNvPr id="88" name="Warm-up β"/>
          <p:cNvSpPr txBox="1">
            <a:spLocks noGrp="1"/>
          </p:cNvSpPr>
          <p:nvPr>
            <p:ph type="title"/>
          </p:nvPr>
        </p:nvSpPr>
        <p:spPr>
          <a:prstGeom prst="rect">
            <a:avLst/>
          </a:prstGeom>
        </p:spPr>
        <p:txBody>
          <a:bodyPr/>
          <a:lstStyle/>
          <a:p>
            <a:r>
              <a:t>Warm-up β</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τοῖς υἱοῖς τοῖς πονηροῖς"/>
          <p:cNvSpPr txBox="1">
            <a:spLocks noGrp="1"/>
          </p:cNvSpPr>
          <p:nvPr>
            <p:ph type="body" idx="1"/>
          </p:nvPr>
        </p:nvSpPr>
        <p:spPr>
          <a:prstGeom prst="rect">
            <a:avLst/>
          </a:prstGeom>
        </p:spPr>
        <p:txBody>
          <a:bodyPr/>
          <a:lstStyle/>
          <a:p>
            <a:r>
              <a:t>τοῖς υἱοῖς τοῖς πονηροῖς</a:t>
            </a:r>
          </a:p>
        </p:txBody>
      </p:sp>
      <p:sp>
        <p:nvSpPr>
          <p:cNvPr id="91" name="Warm-up γ"/>
          <p:cNvSpPr txBox="1">
            <a:spLocks noGrp="1"/>
          </p:cNvSpPr>
          <p:nvPr>
            <p:ph type="title"/>
          </p:nvPr>
        </p:nvSpPr>
        <p:spPr>
          <a:prstGeom prst="rect">
            <a:avLst/>
          </a:prstGeom>
        </p:spPr>
        <p:txBody>
          <a:bodyPr/>
          <a:lstStyle/>
          <a:p>
            <a:r>
              <a:t>Warm-up γ</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τὸν υἱὸν τὸν ἀγαπητόν"/>
          <p:cNvSpPr txBox="1">
            <a:spLocks noGrp="1"/>
          </p:cNvSpPr>
          <p:nvPr>
            <p:ph type="body" idx="1"/>
          </p:nvPr>
        </p:nvSpPr>
        <p:spPr>
          <a:prstGeom prst="rect">
            <a:avLst/>
          </a:prstGeom>
        </p:spPr>
        <p:txBody>
          <a:bodyPr/>
          <a:lstStyle/>
          <a:p>
            <a:r>
              <a:t>τὸν υἱὸν τὸν ἀγαπητόν</a:t>
            </a:r>
          </a:p>
        </p:txBody>
      </p:sp>
      <p:sp>
        <p:nvSpPr>
          <p:cNvPr id="94" name="Warm-up δ"/>
          <p:cNvSpPr txBox="1">
            <a:spLocks noGrp="1"/>
          </p:cNvSpPr>
          <p:nvPr>
            <p:ph type="title"/>
          </p:nvPr>
        </p:nvSpPr>
        <p:spPr>
          <a:prstGeom prst="rect">
            <a:avLst/>
          </a:prstGeom>
        </p:spPr>
        <p:txBody>
          <a:bodyPr/>
          <a:lstStyle/>
          <a:p>
            <a:r>
              <a:t>Warm-up δ</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υἱὸν ἀγαπητόν"/>
          <p:cNvSpPr txBox="1">
            <a:spLocks noGrp="1"/>
          </p:cNvSpPr>
          <p:nvPr>
            <p:ph type="body" idx="1"/>
          </p:nvPr>
        </p:nvSpPr>
        <p:spPr>
          <a:prstGeom prst="rect">
            <a:avLst/>
          </a:prstGeom>
        </p:spPr>
        <p:txBody>
          <a:bodyPr/>
          <a:lstStyle/>
          <a:p>
            <a:r>
              <a:t>υἱὸν ἀγαπητόν</a:t>
            </a:r>
          </a:p>
        </p:txBody>
      </p:sp>
      <p:sp>
        <p:nvSpPr>
          <p:cNvPr id="97" name="Warm-up ε"/>
          <p:cNvSpPr txBox="1">
            <a:spLocks noGrp="1"/>
          </p:cNvSpPr>
          <p:nvPr>
            <p:ph type="title"/>
          </p:nvPr>
        </p:nvSpPr>
        <p:spPr>
          <a:prstGeom prst="rect">
            <a:avLst/>
          </a:prstGeom>
        </p:spPr>
        <p:txBody>
          <a:bodyPr/>
          <a:lstStyle/>
          <a:p>
            <a:r>
              <a:t>Warm-up ε</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τὸν λόγον τὸν ἐμόν"/>
          <p:cNvSpPr txBox="1">
            <a:spLocks noGrp="1"/>
          </p:cNvSpPr>
          <p:nvPr>
            <p:ph type="body" idx="1"/>
          </p:nvPr>
        </p:nvSpPr>
        <p:spPr>
          <a:prstGeom prst="rect">
            <a:avLst/>
          </a:prstGeom>
        </p:spPr>
        <p:txBody>
          <a:bodyPr/>
          <a:lstStyle/>
          <a:p>
            <a:r>
              <a:t>τὸν λόγον τὸν ἐμόν</a:t>
            </a:r>
          </a:p>
        </p:txBody>
      </p:sp>
      <p:sp>
        <p:nvSpPr>
          <p:cNvPr id="100" name="Warm-up ζ"/>
          <p:cNvSpPr txBox="1">
            <a:spLocks noGrp="1"/>
          </p:cNvSpPr>
          <p:nvPr>
            <p:ph type="title"/>
          </p:nvPr>
        </p:nvSpPr>
        <p:spPr>
          <a:prstGeom prst="rect">
            <a:avLst/>
          </a:prstGeom>
        </p:spPr>
        <p:txBody>
          <a:bodyPr/>
          <a:lstStyle/>
          <a:p>
            <a:r>
              <a:t>Warm-up ζ</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πιστὸς δὲ ὁ θεός"/>
          <p:cNvSpPr txBox="1">
            <a:spLocks noGrp="1"/>
          </p:cNvSpPr>
          <p:nvPr>
            <p:ph type="body" idx="1"/>
          </p:nvPr>
        </p:nvSpPr>
        <p:spPr>
          <a:prstGeom prst="rect">
            <a:avLst/>
          </a:prstGeom>
        </p:spPr>
        <p:txBody>
          <a:bodyPr/>
          <a:lstStyle/>
          <a:p>
            <a:r>
              <a:t>πιστὸς δὲ ὁ θεός</a:t>
            </a:r>
          </a:p>
        </p:txBody>
      </p:sp>
      <p:sp>
        <p:nvSpPr>
          <p:cNvPr id="103" name="Warm-up η"/>
          <p:cNvSpPr txBox="1">
            <a:spLocks noGrp="1"/>
          </p:cNvSpPr>
          <p:nvPr>
            <p:ph type="title"/>
          </p:nvPr>
        </p:nvSpPr>
        <p:spPr>
          <a:prstGeom prst="rect">
            <a:avLst/>
          </a:prstGeom>
        </p:spPr>
        <p:txBody>
          <a:bodyPr/>
          <a:lstStyle/>
          <a:p>
            <a:r>
              <a:t>Warm-up η</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ὁ λόγος ... κρινεῖ (he/she/it will judge) αὐτὸν ἐν τῇ ἐσχάτῃ ἡμέρᾳ."/>
          <p:cNvSpPr txBox="1">
            <a:spLocks noGrp="1"/>
          </p:cNvSpPr>
          <p:nvPr>
            <p:ph type="body" idx="1"/>
          </p:nvPr>
        </p:nvSpPr>
        <p:spPr>
          <a:prstGeom prst="rect">
            <a:avLst/>
          </a:prstGeom>
        </p:spPr>
        <p:txBody>
          <a:bodyPr/>
          <a:lstStyle/>
          <a:p>
            <a:r>
              <a:t>ὁ λόγος ... κρινεῖ </a:t>
            </a:r>
            <a:r>
              <a:rPr>
                <a:solidFill>
                  <a:srgbClr val="A6AAA9"/>
                </a:solidFill>
              </a:rPr>
              <a:t>(he/she/it will judge)</a:t>
            </a:r>
            <a:r>
              <a:t> αὐτὸν ἐν τῇ ἐσχάτῃ ἡμέρᾳ.</a:t>
            </a:r>
          </a:p>
        </p:txBody>
      </p:sp>
      <p:sp>
        <p:nvSpPr>
          <p:cNvPr id="106" name="Translation 1"/>
          <p:cNvSpPr txBox="1">
            <a:spLocks noGrp="1"/>
          </p:cNvSpPr>
          <p:nvPr>
            <p:ph type="title"/>
          </p:nvPr>
        </p:nvSpPr>
        <p:spPr>
          <a:prstGeom prst="rect">
            <a:avLst/>
          </a:prstGeom>
        </p:spPr>
        <p:txBody>
          <a:bodyPr/>
          <a:lstStyle/>
          <a:p>
            <a:r>
              <a:t>Translation 1</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ἀγαθῶν"/>
          <p:cNvSpPr txBox="1">
            <a:spLocks noGrp="1"/>
          </p:cNvSpPr>
          <p:nvPr>
            <p:ph type="body" sz="half" idx="1"/>
          </p:nvPr>
        </p:nvSpPr>
        <p:spPr>
          <a:prstGeom prst="rect">
            <a:avLst/>
          </a:prstGeom>
        </p:spPr>
        <p:txBody>
          <a:bodyPr/>
          <a:lstStyle/>
          <a:p>
            <a:r>
              <a:t>ἀγαθῶν</a:t>
            </a:r>
          </a:p>
        </p:txBody>
      </p:sp>
      <p:sp>
        <p:nvSpPr>
          <p:cNvPr id="55" name="Parsing 1"/>
          <p:cNvSpPr txBox="1">
            <a:spLocks noGrp="1"/>
          </p:cNvSpPr>
          <p:nvPr>
            <p:ph type="title"/>
          </p:nvPr>
        </p:nvSpPr>
        <p:spPr>
          <a:prstGeom prst="rect">
            <a:avLst/>
          </a:prstGeom>
        </p:spPr>
        <p:txBody>
          <a:bodyPr/>
          <a:lstStyle/>
          <a:p>
            <a:r>
              <a:t>Parsing 1</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ἦν δὲ ὥρα τρίτη καὶ  ἐσταύρωσαν (they crucified) αὐτόν."/>
          <p:cNvSpPr txBox="1">
            <a:spLocks noGrp="1"/>
          </p:cNvSpPr>
          <p:nvPr>
            <p:ph type="body" idx="1"/>
          </p:nvPr>
        </p:nvSpPr>
        <p:spPr>
          <a:prstGeom prst="rect">
            <a:avLst/>
          </a:prstGeom>
        </p:spPr>
        <p:txBody>
          <a:bodyPr/>
          <a:lstStyle/>
          <a:p>
            <a:r>
              <a:t>ἦν δὲ ὥρα τρίτη καὶ </a:t>
            </a:r>
            <a:br/>
            <a:r>
              <a:t>ἐσταύρωσαν </a:t>
            </a:r>
            <a:r>
              <a:rPr>
                <a:solidFill>
                  <a:srgbClr val="A6AAA9"/>
                </a:solidFill>
              </a:rPr>
              <a:t>(they crucified)</a:t>
            </a:r>
            <a:r>
              <a:t> αὐτόν.</a:t>
            </a:r>
          </a:p>
        </p:txBody>
      </p:sp>
      <p:sp>
        <p:nvSpPr>
          <p:cNvPr id="109" name="Translation 2"/>
          <p:cNvSpPr txBox="1">
            <a:spLocks noGrp="1"/>
          </p:cNvSpPr>
          <p:nvPr>
            <p:ph type="title"/>
          </p:nvPr>
        </p:nvSpPr>
        <p:spPr>
          <a:prstGeom prst="rect">
            <a:avLst/>
          </a:prstGeom>
        </p:spPr>
        <p:txBody>
          <a:bodyPr/>
          <a:lstStyle/>
          <a:p>
            <a:r>
              <a:t>Translation 2</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ὁ πατὴρ (father) ἐγείρει (he/she/it raises) τοὺς νεκρούς."/>
          <p:cNvSpPr txBox="1">
            <a:spLocks noGrp="1"/>
          </p:cNvSpPr>
          <p:nvPr>
            <p:ph type="body" idx="1"/>
          </p:nvPr>
        </p:nvSpPr>
        <p:spPr>
          <a:prstGeom prst="rect">
            <a:avLst/>
          </a:prstGeom>
        </p:spPr>
        <p:txBody>
          <a:bodyPr/>
          <a:lstStyle/>
          <a:p>
            <a:r>
              <a:t>ὁ πατὴρ </a:t>
            </a:r>
            <a:r>
              <a:rPr>
                <a:solidFill>
                  <a:srgbClr val="A6AAA9"/>
                </a:solidFill>
              </a:rPr>
              <a:t>(father) </a:t>
            </a:r>
            <a:r>
              <a:t>ἐγείρει </a:t>
            </a:r>
            <a:r>
              <a:rPr>
                <a:solidFill>
                  <a:srgbClr val="A6AAA9"/>
                </a:solidFill>
              </a:rPr>
              <a:t>(he/she/it raises)</a:t>
            </a:r>
            <a:r>
              <a:t> τοὺς νεκρούς.</a:t>
            </a:r>
          </a:p>
        </p:txBody>
      </p:sp>
      <p:sp>
        <p:nvSpPr>
          <p:cNvPr id="112" name="Translation 3"/>
          <p:cNvSpPr txBox="1">
            <a:spLocks noGrp="1"/>
          </p:cNvSpPr>
          <p:nvPr>
            <p:ph type="title"/>
          </p:nvPr>
        </p:nvSpPr>
        <p:spPr>
          <a:prstGeom prst="rect">
            <a:avLst/>
          </a:prstGeom>
        </p:spPr>
        <p:txBody>
          <a:bodyPr/>
          <a:lstStyle/>
          <a:p>
            <a:r>
              <a:t>Translation 3</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ὁ θεωρῶν (one who sees) τὸν υἱὸν καὶ πιστεύων (who believes) εἰς αὐτὸν  ἔχῃ (he/she/it has) ζωὴν αἰώνιον,  καὶ ἀναστήσω (I will raise) αὐτὸν ἐγὼ  [ἐν] τῇ ἐσχάτῃ ἡμέρᾳ."/>
          <p:cNvSpPr txBox="1">
            <a:spLocks noGrp="1"/>
          </p:cNvSpPr>
          <p:nvPr>
            <p:ph type="body" idx="1"/>
          </p:nvPr>
        </p:nvSpPr>
        <p:spPr>
          <a:xfrm>
            <a:off x="1257300" y="3276600"/>
            <a:ext cx="21907500" cy="9980216"/>
          </a:xfrm>
          <a:prstGeom prst="rect">
            <a:avLst/>
          </a:prstGeom>
        </p:spPr>
        <p:txBody>
          <a:bodyPr/>
          <a:lstStyle/>
          <a:p>
            <a:r>
              <a:t>ὁ θεωρῶν </a:t>
            </a:r>
            <a:r>
              <a:rPr>
                <a:solidFill>
                  <a:srgbClr val="A6AAA9"/>
                </a:solidFill>
              </a:rPr>
              <a:t>(one who sees)</a:t>
            </a:r>
            <a:r>
              <a:t> τὸν υἱὸν καὶ πιστεύων </a:t>
            </a:r>
            <a:r>
              <a:rPr>
                <a:solidFill>
                  <a:srgbClr val="A6AAA9"/>
                </a:solidFill>
              </a:rPr>
              <a:t>(who believes)</a:t>
            </a:r>
            <a:r>
              <a:t> εἰς αὐτὸν </a:t>
            </a:r>
            <a:br/>
            <a:r>
              <a:t>ἔχῃ </a:t>
            </a:r>
            <a:r>
              <a:rPr>
                <a:solidFill>
                  <a:srgbClr val="A6AAA9"/>
                </a:solidFill>
              </a:rPr>
              <a:t>(he/she/it has)</a:t>
            </a:r>
            <a:r>
              <a:t> ζωὴν αἰώνιον, </a:t>
            </a:r>
            <a:br/>
            <a:r>
              <a:t>καὶ ἀναστήσω </a:t>
            </a:r>
            <a:r>
              <a:rPr>
                <a:solidFill>
                  <a:srgbClr val="A6AAA9"/>
                </a:solidFill>
              </a:rPr>
              <a:t>(I will raise)</a:t>
            </a:r>
            <a:r>
              <a:t> αὐτὸν ἐγὼ </a:t>
            </a:r>
            <a:br/>
            <a:r>
              <a:t>[ἐν] τῇ ἐσχάτῃ ἡμέρᾳ.</a:t>
            </a:r>
          </a:p>
        </p:txBody>
      </p:sp>
      <p:sp>
        <p:nvSpPr>
          <p:cNvPr id="115" name="Translation 4"/>
          <p:cNvSpPr txBox="1">
            <a:spLocks noGrp="1"/>
          </p:cNvSpPr>
          <p:nvPr>
            <p:ph type="title"/>
          </p:nvPr>
        </p:nvSpPr>
        <p:spPr>
          <a:prstGeom prst="rect">
            <a:avLst/>
          </a:prstGeom>
        </p:spPr>
        <p:txBody>
          <a:bodyPr/>
          <a:lstStyle/>
          <a:p>
            <a:r>
              <a:t>Translation 4</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ὁ θεωρῶν τὸν υἱὸν…"/>
          <p:cNvSpPr txBox="1">
            <a:spLocks noGrp="1"/>
          </p:cNvSpPr>
          <p:nvPr>
            <p:ph type="body" idx="1"/>
          </p:nvPr>
        </p:nvSpPr>
        <p:spPr>
          <a:prstGeom prst="rect">
            <a:avLst/>
          </a:prstGeom>
        </p:spPr>
        <p:txBody>
          <a:bodyPr/>
          <a:lstStyle/>
          <a:p>
            <a:pPr algn="l">
              <a:lnSpc>
                <a:spcPct val="110000"/>
              </a:lnSpc>
              <a:spcBef>
                <a:spcPts val="0"/>
              </a:spcBef>
            </a:pPr>
            <a:r>
              <a:t>ὁ θεωρῶν τὸν υἱὸν </a:t>
            </a:r>
          </a:p>
          <a:p>
            <a:pPr marL="0" lvl="1" indent="228600">
              <a:lnSpc>
                <a:spcPct val="110000"/>
              </a:lnSpc>
              <a:spcBef>
                <a:spcPts val="0"/>
              </a:spcBef>
              <a:buSzTx/>
              <a:buNone/>
              <a:tabLst>
                <a:tab pos="1231900" algn="l"/>
                <a:tab pos="11899900" algn="l"/>
              </a:tabLst>
              <a:defRPr sz="9600">
                <a:latin typeface="Times New Roman"/>
                <a:ea typeface="Times New Roman"/>
                <a:cs typeface="Times New Roman"/>
                <a:sym typeface="Times New Roman"/>
              </a:defRPr>
            </a:pPr>
            <a:r>
              <a:t>	καὶ 	ἔχῃ ζωὴν αἰώνιον,</a:t>
            </a:r>
          </a:p>
          <a:p>
            <a:pPr algn="l">
              <a:lnSpc>
                <a:spcPct val="110000"/>
              </a:lnSpc>
              <a:spcBef>
                <a:spcPts val="0"/>
              </a:spcBef>
            </a:pPr>
            <a:r>
              <a:t>πιστεύων εἰς αὐτὸν </a:t>
            </a:r>
          </a:p>
          <a:p>
            <a:pPr marL="1231900" lvl="1" indent="228600">
              <a:lnSpc>
                <a:spcPct val="110000"/>
              </a:lnSpc>
              <a:spcBef>
                <a:spcPts val="0"/>
              </a:spcBef>
              <a:buSzTx/>
              <a:buNone/>
              <a:defRPr sz="9600">
                <a:latin typeface="Times New Roman"/>
                <a:ea typeface="Times New Roman"/>
                <a:cs typeface="Times New Roman"/>
                <a:sym typeface="Times New Roman"/>
              </a:defRPr>
            </a:pPr>
            <a:r>
              <a:t>καὶ</a:t>
            </a:r>
          </a:p>
          <a:p>
            <a:pPr algn="l">
              <a:lnSpc>
                <a:spcPct val="110000"/>
              </a:lnSpc>
              <a:spcBef>
                <a:spcPts val="0"/>
              </a:spcBef>
            </a:pPr>
            <a:r>
              <a:t>ἀναστήσω αὐτὸν ἐγὼ </a:t>
            </a:r>
          </a:p>
          <a:p>
            <a:pPr marL="0" lvl="1" indent="228600">
              <a:lnSpc>
                <a:spcPct val="110000"/>
              </a:lnSpc>
              <a:spcBef>
                <a:spcPts val="0"/>
              </a:spcBef>
              <a:buSzTx/>
              <a:buNone/>
              <a:tabLst>
                <a:tab pos="2501900" algn="l"/>
              </a:tabLst>
              <a:defRPr sz="9600">
                <a:latin typeface="Times New Roman"/>
                <a:ea typeface="Times New Roman"/>
                <a:cs typeface="Times New Roman"/>
                <a:sym typeface="Times New Roman"/>
              </a:defRPr>
            </a:pPr>
            <a:r>
              <a:t>	[ἐν] τῇ ἐσχάτῃ ἡμέρᾳ.</a:t>
            </a:r>
          </a:p>
        </p:txBody>
      </p:sp>
      <p:sp>
        <p:nvSpPr>
          <p:cNvPr id="118" name="Translation 4"/>
          <p:cNvSpPr txBox="1">
            <a:spLocks noGrp="1"/>
          </p:cNvSpPr>
          <p:nvPr>
            <p:ph type="title"/>
          </p:nvPr>
        </p:nvSpPr>
        <p:spPr>
          <a:prstGeom prst="rect">
            <a:avLst/>
          </a:prstGeom>
        </p:spPr>
        <p:txBody>
          <a:bodyPr/>
          <a:lstStyle/>
          <a:p>
            <a:r>
              <a:t>Translation 4</a:t>
            </a:r>
          </a:p>
        </p:txBody>
      </p:sp>
      <p:pic>
        <p:nvPicPr>
          <p:cNvPr id="119" name="Image" descr="Image"/>
          <p:cNvPicPr>
            <a:picLocks noChangeAspect="1"/>
          </p:cNvPicPr>
          <p:nvPr/>
        </p:nvPicPr>
        <p:blipFill>
          <a:blip r:embed="rId2">
            <a:extLst/>
          </a:blip>
          <a:stretch>
            <a:fillRect/>
          </a:stretch>
        </p:blipFill>
        <p:spPr>
          <a:xfrm>
            <a:off x="11691351" y="3913248"/>
            <a:ext cx="653494" cy="4035304"/>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μὴ νικῶ (Be conquered!) ὑπὸ τοῦ κακοῦ, ἀλλὰ νίκα (Conquer!) ἐν  τῷ ἀγαθῷ  τὸ κακόν."/>
          <p:cNvSpPr txBox="1">
            <a:spLocks noGrp="1"/>
          </p:cNvSpPr>
          <p:nvPr>
            <p:ph type="body" idx="1"/>
          </p:nvPr>
        </p:nvSpPr>
        <p:spPr>
          <a:prstGeom prst="rect">
            <a:avLst/>
          </a:prstGeom>
        </p:spPr>
        <p:txBody>
          <a:bodyPr/>
          <a:lstStyle/>
          <a:p>
            <a:r>
              <a:t>μὴ νικῶ </a:t>
            </a:r>
            <a:r>
              <a:rPr>
                <a:solidFill>
                  <a:srgbClr val="A6AAA9"/>
                </a:solidFill>
              </a:rPr>
              <a:t>(Be conquered!)</a:t>
            </a:r>
            <a:r>
              <a:t> ὑπὸ τοῦ κακοῦ, ἀλλὰ νίκα </a:t>
            </a:r>
            <a:r>
              <a:rPr>
                <a:solidFill>
                  <a:srgbClr val="A6AAA9"/>
                </a:solidFill>
              </a:rPr>
              <a:t>(Conquer!)</a:t>
            </a:r>
            <a:r>
              <a:t> ἐν  τῷ ἀγαθῷ </a:t>
            </a:r>
            <a:br/>
            <a:r>
              <a:t>τὸ κακόν.</a:t>
            </a:r>
          </a:p>
        </p:txBody>
      </p:sp>
      <p:sp>
        <p:nvSpPr>
          <p:cNvPr id="122" name="Translation 5"/>
          <p:cNvSpPr txBox="1">
            <a:spLocks noGrp="1"/>
          </p:cNvSpPr>
          <p:nvPr>
            <p:ph type="title"/>
          </p:nvPr>
        </p:nvSpPr>
        <p:spPr>
          <a:prstGeom prst="rect">
            <a:avLst/>
          </a:prstGeom>
        </p:spPr>
        <p:txBody>
          <a:bodyPr/>
          <a:lstStyle/>
          <a:p>
            <a:r>
              <a:t>Translation 5</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ἔσονται (they will be) οἱ ἔσχατοι πρῶτοι  καὶ οἱ πρῶτοι ἔσχατοι."/>
          <p:cNvSpPr txBox="1">
            <a:spLocks noGrp="1"/>
          </p:cNvSpPr>
          <p:nvPr>
            <p:ph type="body" idx="1"/>
          </p:nvPr>
        </p:nvSpPr>
        <p:spPr>
          <a:prstGeom prst="rect">
            <a:avLst/>
          </a:prstGeom>
        </p:spPr>
        <p:txBody>
          <a:bodyPr/>
          <a:lstStyle/>
          <a:p>
            <a:r>
              <a:t>ἔσονται </a:t>
            </a:r>
            <a:r>
              <a:rPr>
                <a:solidFill>
                  <a:srgbClr val="A6AAA9"/>
                </a:solidFill>
              </a:rPr>
              <a:t>(they will be)</a:t>
            </a:r>
            <a:r>
              <a:t> οἱ ἔσχατοι πρῶτοι </a:t>
            </a:r>
            <a:br/>
            <a:r>
              <a:t>καὶ οἱ πρῶτοι ἔσχατοι.</a:t>
            </a:r>
          </a:p>
        </p:txBody>
      </p:sp>
      <p:sp>
        <p:nvSpPr>
          <p:cNvPr id="125" name="Translation 6"/>
          <p:cNvSpPr txBox="1">
            <a:spLocks noGrp="1"/>
          </p:cNvSpPr>
          <p:nvPr>
            <p:ph type="title"/>
          </p:nvPr>
        </p:nvSpPr>
        <p:spPr>
          <a:prstGeom prst="rect">
            <a:avLst/>
          </a:prstGeom>
        </p:spPr>
        <p:txBody>
          <a:bodyPr/>
          <a:lstStyle/>
          <a:p>
            <a:r>
              <a:t>Translation 6</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ἔσονται  οἱ ἔσχατοι πρῶτοι…"/>
          <p:cNvSpPr txBox="1">
            <a:spLocks noGrp="1"/>
          </p:cNvSpPr>
          <p:nvPr>
            <p:ph type="body" idx="1"/>
          </p:nvPr>
        </p:nvSpPr>
        <p:spPr>
          <a:prstGeom prst="rect">
            <a:avLst/>
          </a:prstGeom>
        </p:spPr>
        <p:txBody>
          <a:bodyPr/>
          <a:lstStyle/>
          <a:p>
            <a:pPr algn="l">
              <a:lnSpc>
                <a:spcPct val="110000"/>
              </a:lnSpc>
              <a:spcBef>
                <a:spcPts val="0"/>
              </a:spcBef>
              <a:tabLst>
                <a:tab pos="5295900" algn="l"/>
                <a:tab pos="6946900" algn="l"/>
                <a:tab pos="12026900" algn="l"/>
              </a:tabLst>
            </a:pPr>
            <a:r>
              <a:t>ἔσονται 	οἱ ἔσχατοι	πρῶτοι </a:t>
            </a:r>
          </a:p>
          <a:p>
            <a:pPr algn="l">
              <a:lnSpc>
                <a:spcPct val="110000"/>
              </a:lnSpc>
              <a:spcBef>
                <a:spcPts val="0"/>
              </a:spcBef>
              <a:tabLst>
                <a:tab pos="5295900" algn="l"/>
                <a:tab pos="7200900" algn="l"/>
                <a:tab pos="12026900" algn="l"/>
              </a:tabLst>
            </a:pPr>
            <a:r>
              <a:t>		καὶ</a:t>
            </a:r>
          </a:p>
          <a:p>
            <a:pPr algn="l">
              <a:lnSpc>
                <a:spcPct val="110000"/>
              </a:lnSpc>
              <a:spcBef>
                <a:spcPts val="0"/>
              </a:spcBef>
              <a:tabLst>
                <a:tab pos="5295900" algn="l"/>
                <a:tab pos="6946900" algn="l"/>
                <a:tab pos="12026900" algn="l"/>
              </a:tabLst>
            </a:pPr>
            <a:r>
              <a:t>	οἱ πρῶτοι 	ἔσχατοι.</a:t>
            </a:r>
          </a:p>
        </p:txBody>
      </p:sp>
      <p:sp>
        <p:nvSpPr>
          <p:cNvPr id="128" name="Translation 6"/>
          <p:cNvSpPr txBox="1">
            <a:spLocks noGrp="1"/>
          </p:cNvSpPr>
          <p:nvPr>
            <p:ph type="title"/>
          </p:nvPr>
        </p:nvSpPr>
        <p:spPr>
          <a:prstGeom prst="rect">
            <a:avLst/>
          </a:prstGeom>
        </p:spPr>
        <p:txBody>
          <a:bodyPr/>
          <a:lstStyle/>
          <a:p>
            <a:r>
              <a:t>Translation 6</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ῥύσεταί (he/she/it will rescue) με ὁ κύριος ἀπὸ παντὸς  ἔργου πονηροῦ  καὶ σώσει (he/she/it will save)  εἰς τὴν βασιλείαν αὐτοῦ  τὴν  ἐπουράνιον (heavenly)."/>
          <p:cNvSpPr txBox="1">
            <a:spLocks noGrp="1"/>
          </p:cNvSpPr>
          <p:nvPr>
            <p:ph type="body" idx="1"/>
          </p:nvPr>
        </p:nvSpPr>
        <p:spPr>
          <a:xfrm>
            <a:off x="1257300" y="3276600"/>
            <a:ext cx="21907500" cy="9857979"/>
          </a:xfrm>
          <a:prstGeom prst="rect">
            <a:avLst/>
          </a:prstGeom>
        </p:spPr>
        <p:txBody>
          <a:bodyPr/>
          <a:lstStyle/>
          <a:p>
            <a:r>
              <a:t>ῥύσεταί </a:t>
            </a:r>
            <a:r>
              <a:rPr>
                <a:solidFill>
                  <a:srgbClr val="A6AAA9"/>
                </a:solidFill>
              </a:rPr>
              <a:t>(he/she/it will rescue)</a:t>
            </a:r>
            <a:r>
              <a:t> με ὁ κύριος ἀπὸ παντὸς  ἔργου πονηροῦ </a:t>
            </a:r>
            <a:br/>
            <a:r>
              <a:t>καὶ σώσει </a:t>
            </a:r>
            <a:r>
              <a:rPr>
                <a:solidFill>
                  <a:srgbClr val="A6AAA9"/>
                </a:solidFill>
              </a:rPr>
              <a:t>(he/she/it will save)</a:t>
            </a:r>
            <a:r>
              <a:t> </a:t>
            </a:r>
            <a:br/>
            <a:r>
              <a:t>εἰς τὴν βασιλείαν αὐτοῦ </a:t>
            </a:r>
            <a:br/>
            <a:r>
              <a:t>τὴν  ἐπουράνιον </a:t>
            </a:r>
            <a:r>
              <a:rPr>
                <a:solidFill>
                  <a:srgbClr val="A6AAA9"/>
                </a:solidFill>
              </a:rPr>
              <a:t>(heavenly)</a:t>
            </a:r>
            <a:r>
              <a:t>.</a:t>
            </a:r>
          </a:p>
        </p:txBody>
      </p:sp>
      <p:sp>
        <p:nvSpPr>
          <p:cNvPr id="131" name="Translation 7"/>
          <p:cNvSpPr txBox="1">
            <a:spLocks noGrp="1"/>
          </p:cNvSpPr>
          <p:nvPr>
            <p:ph type="title"/>
          </p:nvPr>
        </p:nvSpPr>
        <p:spPr>
          <a:prstGeom prst="rect">
            <a:avLst/>
          </a:prstGeom>
        </p:spPr>
        <p:txBody>
          <a:bodyPr/>
          <a:lstStyle/>
          <a:p>
            <a:r>
              <a:t>Translation 7</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μείνατε (Remain!) ἐν τῇ ἀγάπῃ τῇ ἐμῇ. ἐὰν τὰς ἐντολάς μου τηρήσητε (you keep), μενεῖτε (you will remain) ἐν τῇ ἀγάπῃ μου, καθὼς ἐγὼ τὰς ἐντολὰς τοῦ πατρός (father) μου τετήρηκα (I have kept) καὶ μένω (I remain) αὐτοῦ ἐν τῇ ἀγάπῃ. αὕτη ἐστὶν ἡ ἐντολὴ ἡ ἐμή, ἵνα ἀγαπᾶτε (you love) ἀλλήλους καθὼς ἠγάπησα (I loved) ὑμᾶς (you)."/>
          <p:cNvSpPr txBox="1">
            <a:spLocks noGrp="1"/>
          </p:cNvSpPr>
          <p:nvPr>
            <p:ph type="body" idx="1"/>
          </p:nvPr>
        </p:nvSpPr>
        <p:spPr>
          <a:prstGeom prst="rect">
            <a:avLst/>
          </a:prstGeom>
        </p:spPr>
        <p:txBody>
          <a:bodyPr/>
          <a:lstStyle/>
          <a:p>
            <a:pPr>
              <a:defRPr sz="7400"/>
            </a:pPr>
            <a:r>
              <a:t>μείνατε </a:t>
            </a:r>
            <a:r>
              <a:rPr>
                <a:solidFill>
                  <a:srgbClr val="A6AAA9"/>
                </a:solidFill>
              </a:rPr>
              <a:t>(Remain!)</a:t>
            </a:r>
            <a:r>
              <a:t> ἐν τῇ ἀγάπῃ τῇ ἐμῇ. ἐὰν τὰς ἐντολάς μου τηρήσητε </a:t>
            </a:r>
            <a:r>
              <a:rPr>
                <a:solidFill>
                  <a:srgbClr val="A6AAA9"/>
                </a:solidFill>
              </a:rPr>
              <a:t>(you keep)</a:t>
            </a:r>
            <a:r>
              <a:t>, μενεῖτε </a:t>
            </a:r>
            <a:r>
              <a:rPr>
                <a:solidFill>
                  <a:srgbClr val="A6AAA9"/>
                </a:solidFill>
              </a:rPr>
              <a:t>(you will remain)</a:t>
            </a:r>
            <a:r>
              <a:t> ἐν τῇ ἀγάπῃ μου, καθὼς ἐγὼ τὰς ἐντολὰς τοῦ πατρός </a:t>
            </a:r>
            <a:r>
              <a:rPr>
                <a:solidFill>
                  <a:srgbClr val="A6AAA9"/>
                </a:solidFill>
              </a:rPr>
              <a:t>(father)</a:t>
            </a:r>
            <a:r>
              <a:t> μου τετήρηκα </a:t>
            </a:r>
            <a:r>
              <a:rPr>
                <a:solidFill>
                  <a:srgbClr val="A6AAA9"/>
                </a:solidFill>
              </a:rPr>
              <a:t>(I have kept)</a:t>
            </a:r>
            <a:r>
              <a:t> καὶ μένω </a:t>
            </a:r>
            <a:r>
              <a:rPr>
                <a:solidFill>
                  <a:srgbClr val="A6AAA9"/>
                </a:solidFill>
              </a:rPr>
              <a:t>(I remain)</a:t>
            </a:r>
            <a:r>
              <a:t> αὐτοῦ ἐν τῇ ἀγάπῃ. αὕτη ἐστὶν ἡ ἐντολὴ ἡ ἐμή, ἵνα ἀγαπᾶτε </a:t>
            </a:r>
            <a:r>
              <a:rPr>
                <a:solidFill>
                  <a:srgbClr val="A6AAA9"/>
                </a:solidFill>
              </a:rPr>
              <a:t>(you love)</a:t>
            </a:r>
            <a:r>
              <a:t> ἀλλήλους καθὼς ἠγάπησα </a:t>
            </a:r>
            <a:r>
              <a:rPr>
                <a:solidFill>
                  <a:srgbClr val="A6AAA9"/>
                </a:solidFill>
              </a:rPr>
              <a:t>(I loved)</a:t>
            </a:r>
            <a:r>
              <a:t> ὑμᾶς </a:t>
            </a:r>
            <a:r>
              <a:rPr>
                <a:solidFill>
                  <a:srgbClr val="A6AAA9"/>
                </a:solidFill>
              </a:rPr>
              <a:t>(you)</a:t>
            </a:r>
            <a:r>
              <a:t>.</a:t>
            </a:r>
          </a:p>
        </p:txBody>
      </p:sp>
      <p:sp>
        <p:nvSpPr>
          <p:cNvPr id="134" name="Translation 8"/>
          <p:cNvSpPr txBox="1">
            <a:spLocks noGrp="1"/>
          </p:cNvSpPr>
          <p:nvPr>
            <p:ph type="title"/>
          </p:nvPr>
        </p:nvSpPr>
        <p:spPr>
          <a:prstGeom prst="rect">
            <a:avLst/>
          </a:prstGeom>
        </p:spPr>
        <p:txBody>
          <a:bodyPr/>
          <a:lstStyle/>
          <a:p>
            <a:r>
              <a:t>Translation 8</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μείνατε ἐν τῇ ἀγάπῃ τῇ ἐμῇ.…"/>
          <p:cNvSpPr txBox="1">
            <a:spLocks noGrp="1"/>
          </p:cNvSpPr>
          <p:nvPr>
            <p:ph type="body" idx="1"/>
          </p:nvPr>
        </p:nvSpPr>
        <p:spPr>
          <a:prstGeom prst="rect">
            <a:avLst/>
          </a:prstGeom>
        </p:spPr>
        <p:txBody>
          <a:bodyPr>
            <a:normAutofit/>
          </a:bodyPr>
          <a:lstStyle/>
          <a:p>
            <a:pPr algn="l" defTabSz="569976">
              <a:lnSpc>
                <a:spcPct val="110000"/>
              </a:lnSpc>
              <a:spcBef>
                <a:spcPts val="0"/>
              </a:spcBef>
              <a:defRPr sz="6512"/>
            </a:pPr>
            <a:r>
              <a:t>μείνατε ἐν τῇ ἀγάπῃ τῇ ἐμῇ. </a:t>
            </a:r>
          </a:p>
          <a:p>
            <a:pPr algn="l" defTabSz="569976">
              <a:lnSpc>
                <a:spcPct val="110000"/>
              </a:lnSpc>
              <a:spcBef>
                <a:spcPts val="0"/>
              </a:spcBef>
              <a:tabLst>
                <a:tab pos="1524000" algn="l"/>
              </a:tabLst>
              <a:defRPr sz="6512"/>
            </a:pPr>
            <a:r>
              <a:t>	ἐὰν τὰς ἐντολάς μου τηρήσητε, </a:t>
            </a:r>
          </a:p>
          <a:p>
            <a:pPr algn="l" defTabSz="569976">
              <a:lnSpc>
                <a:spcPct val="110000"/>
              </a:lnSpc>
              <a:spcBef>
                <a:spcPts val="0"/>
              </a:spcBef>
              <a:defRPr sz="6512"/>
            </a:pPr>
            <a:r>
              <a:t>μενεῖτε ἐν τῇ ἀγάπῃ μου,</a:t>
            </a:r>
          </a:p>
          <a:p>
            <a:pPr algn="l" defTabSz="569976">
              <a:lnSpc>
                <a:spcPct val="110000"/>
              </a:lnSpc>
              <a:spcBef>
                <a:spcPts val="0"/>
              </a:spcBef>
              <a:tabLst>
                <a:tab pos="1079500" algn="l"/>
                <a:tab pos="3644900" algn="l"/>
              </a:tabLst>
              <a:defRPr sz="6512"/>
            </a:pPr>
            <a:r>
              <a:t>	καθὼς 	ἐγὼ τὰς ἐντολὰς τοῦ πατρός μου τετήρηκα </a:t>
            </a:r>
          </a:p>
          <a:p>
            <a:pPr algn="l" defTabSz="569976">
              <a:lnSpc>
                <a:spcPct val="110000"/>
              </a:lnSpc>
              <a:spcBef>
                <a:spcPts val="0"/>
              </a:spcBef>
              <a:tabLst>
                <a:tab pos="4432300" algn="l"/>
              </a:tabLst>
              <a:defRPr sz="6512"/>
            </a:pPr>
            <a:r>
              <a:t>		καὶ</a:t>
            </a:r>
          </a:p>
          <a:p>
            <a:pPr algn="l" defTabSz="569976">
              <a:lnSpc>
                <a:spcPct val="110000"/>
              </a:lnSpc>
              <a:spcBef>
                <a:spcPts val="0"/>
              </a:spcBef>
              <a:tabLst>
                <a:tab pos="3644900" algn="l"/>
              </a:tabLst>
              <a:defRPr sz="6512"/>
            </a:pPr>
            <a:r>
              <a:t>	μένω αὐτοῦ ἐν τῇ ἀγάπῃ.</a:t>
            </a:r>
          </a:p>
          <a:p>
            <a:pPr algn="l" defTabSz="569976">
              <a:lnSpc>
                <a:spcPct val="110000"/>
              </a:lnSpc>
              <a:spcBef>
                <a:spcPts val="0"/>
              </a:spcBef>
              <a:defRPr sz="6512"/>
            </a:pPr>
            <a:r>
              <a:t>αὕτη ἐστὶν ἡ ἐντολὴ ἡ ἐμή,</a:t>
            </a:r>
          </a:p>
          <a:p>
            <a:pPr algn="l" defTabSz="569976">
              <a:lnSpc>
                <a:spcPct val="110000"/>
              </a:lnSpc>
              <a:spcBef>
                <a:spcPts val="0"/>
              </a:spcBef>
              <a:tabLst>
                <a:tab pos="5105400" algn="l"/>
              </a:tabLst>
              <a:defRPr sz="6512"/>
            </a:pPr>
            <a:r>
              <a:t>	ἵνα ἀγαπᾶτε ἀλλήλους </a:t>
            </a:r>
          </a:p>
          <a:p>
            <a:pPr algn="l" defTabSz="569976">
              <a:lnSpc>
                <a:spcPct val="110000"/>
              </a:lnSpc>
              <a:spcBef>
                <a:spcPts val="0"/>
              </a:spcBef>
              <a:tabLst>
                <a:tab pos="7340600" algn="l"/>
              </a:tabLst>
              <a:defRPr sz="6512"/>
            </a:pPr>
            <a:r>
              <a:t>	καθὼς ἠγάπησα ὑμᾶς.</a:t>
            </a:r>
          </a:p>
        </p:txBody>
      </p:sp>
      <p:sp>
        <p:nvSpPr>
          <p:cNvPr id="137" name="Translation 8"/>
          <p:cNvSpPr txBox="1">
            <a:spLocks noGrp="1"/>
          </p:cNvSpPr>
          <p:nvPr>
            <p:ph type="title"/>
          </p:nvPr>
        </p:nvSpPr>
        <p:spPr>
          <a:prstGeom prst="rect">
            <a:avLst/>
          </a:prstGeom>
        </p:spPr>
        <p:txBody>
          <a:bodyPr/>
          <a:lstStyle/>
          <a:p>
            <a:r>
              <a:t>Translation 8</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πιστάς"/>
          <p:cNvSpPr txBox="1">
            <a:spLocks noGrp="1"/>
          </p:cNvSpPr>
          <p:nvPr>
            <p:ph type="body" sz="half" idx="1"/>
          </p:nvPr>
        </p:nvSpPr>
        <p:spPr>
          <a:prstGeom prst="rect">
            <a:avLst/>
          </a:prstGeom>
        </p:spPr>
        <p:txBody>
          <a:bodyPr/>
          <a:lstStyle/>
          <a:p>
            <a:r>
              <a:t>πιστάς</a:t>
            </a:r>
          </a:p>
        </p:txBody>
      </p:sp>
      <p:sp>
        <p:nvSpPr>
          <p:cNvPr id="58" name="Parsing 2"/>
          <p:cNvSpPr txBox="1">
            <a:spLocks noGrp="1"/>
          </p:cNvSpPr>
          <p:nvPr>
            <p:ph type="title"/>
          </p:nvPr>
        </p:nvSpPr>
        <p:spPr>
          <a:prstGeom prst="rect">
            <a:avLst/>
          </a:prstGeom>
        </p:spPr>
        <p:txBody>
          <a:bodyPr/>
          <a:lstStyle/>
          <a:p>
            <a:r>
              <a:t>Parsing 2</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αὐτοῦ γάρ ἐσμεν ποίημα (workmanship), κτισθέντες (created) ἐν Χριστῷ Ἰησοῦ  ἐπὶ (for) ἔργοις ἀγαθοῖς οἷς  (which) προητοίμασεν  (he/she/it prepared beforehand) ὁ θεός, ἵνα ἐν αὐτοῖς περιπατήσωμεν (we might walk)."/>
          <p:cNvSpPr txBox="1">
            <a:spLocks noGrp="1"/>
          </p:cNvSpPr>
          <p:nvPr>
            <p:ph type="body" idx="1"/>
          </p:nvPr>
        </p:nvSpPr>
        <p:spPr>
          <a:prstGeom prst="rect">
            <a:avLst/>
          </a:prstGeom>
        </p:spPr>
        <p:txBody>
          <a:bodyPr/>
          <a:lstStyle/>
          <a:p>
            <a:pPr>
              <a:defRPr sz="8400"/>
            </a:pPr>
            <a:r>
              <a:t>αὐτοῦ γάρ ἐσμεν ποίημα </a:t>
            </a:r>
            <a:r>
              <a:rPr>
                <a:solidFill>
                  <a:srgbClr val="A6AAA9"/>
                </a:solidFill>
              </a:rPr>
              <a:t>(workmanship)</a:t>
            </a:r>
            <a:r>
              <a:t>, κτισθέντες </a:t>
            </a:r>
            <a:r>
              <a:rPr>
                <a:solidFill>
                  <a:srgbClr val="A6AAA9"/>
                </a:solidFill>
              </a:rPr>
              <a:t>(created)</a:t>
            </a:r>
            <a:r>
              <a:t> ἐν Χριστῷ Ἰησοῦ </a:t>
            </a:r>
            <a:br/>
            <a:r>
              <a:t>ἐπὶ </a:t>
            </a:r>
            <a:r>
              <a:rPr>
                <a:solidFill>
                  <a:srgbClr val="A6AAA9"/>
                </a:solidFill>
              </a:rPr>
              <a:t>(for)</a:t>
            </a:r>
            <a:r>
              <a:t> ἔργοις ἀγαθοῖς οἷς  </a:t>
            </a:r>
            <a:r>
              <a:rPr>
                <a:solidFill>
                  <a:srgbClr val="A6AAA9"/>
                </a:solidFill>
              </a:rPr>
              <a:t>(which)</a:t>
            </a:r>
            <a:r>
              <a:t> προητοίμασεν </a:t>
            </a:r>
            <a:br/>
            <a:r>
              <a:rPr>
                <a:solidFill>
                  <a:srgbClr val="A6AAA9"/>
                </a:solidFill>
              </a:rPr>
              <a:t>(he/she/it prepared beforehand)</a:t>
            </a:r>
            <a:r>
              <a:t> ὁ θεός, ἵνα ἐν αὐτοῖς περιπατήσωμεν </a:t>
            </a:r>
            <a:r>
              <a:rPr>
                <a:solidFill>
                  <a:srgbClr val="A6AAA9"/>
                </a:solidFill>
              </a:rPr>
              <a:t>(we might walk)</a:t>
            </a:r>
            <a:r>
              <a:t>.</a:t>
            </a:r>
          </a:p>
        </p:txBody>
      </p:sp>
      <p:sp>
        <p:nvSpPr>
          <p:cNvPr id="140" name="Translation 9"/>
          <p:cNvSpPr txBox="1">
            <a:spLocks noGrp="1"/>
          </p:cNvSpPr>
          <p:nvPr>
            <p:ph type="title"/>
          </p:nvPr>
        </p:nvSpPr>
        <p:spPr>
          <a:prstGeom prst="rect">
            <a:avLst/>
          </a:prstGeom>
        </p:spPr>
        <p:txBody>
          <a:bodyPr/>
          <a:lstStyle/>
          <a:p>
            <a:r>
              <a:t>Translation 9</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γάρ…"/>
          <p:cNvSpPr txBox="1">
            <a:spLocks noGrp="1"/>
          </p:cNvSpPr>
          <p:nvPr>
            <p:ph type="body" idx="1"/>
          </p:nvPr>
        </p:nvSpPr>
        <p:spPr>
          <a:xfrm>
            <a:off x="1257300" y="3400425"/>
            <a:ext cx="21907500" cy="9886950"/>
          </a:xfrm>
          <a:prstGeom prst="rect">
            <a:avLst/>
          </a:prstGeom>
        </p:spPr>
        <p:txBody>
          <a:bodyPr/>
          <a:lstStyle/>
          <a:p>
            <a:pPr algn="l">
              <a:lnSpc>
                <a:spcPct val="110000"/>
              </a:lnSpc>
              <a:spcBef>
                <a:spcPts val="0"/>
              </a:spcBef>
              <a:tabLst>
                <a:tab pos="1231900" algn="l"/>
              </a:tabLst>
              <a:defRPr sz="8400"/>
            </a:pPr>
            <a:r>
              <a:t>	γάρ </a:t>
            </a:r>
          </a:p>
          <a:p>
            <a:pPr algn="l">
              <a:lnSpc>
                <a:spcPct val="110000"/>
              </a:lnSpc>
              <a:spcBef>
                <a:spcPts val="0"/>
              </a:spcBef>
              <a:defRPr sz="8400"/>
            </a:pPr>
            <a:r>
              <a:t>αὐτοῦ … ἐσμεν ποίημα, </a:t>
            </a:r>
          </a:p>
          <a:p>
            <a:pPr algn="l">
              <a:lnSpc>
                <a:spcPct val="110000"/>
              </a:lnSpc>
              <a:spcBef>
                <a:spcPts val="0"/>
              </a:spcBef>
              <a:tabLst>
                <a:tab pos="5422900" algn="l"/>
              </a:tabLst>
              <a:defRPr sz="8400"/>
            </a:pPr>
            <a:r>
              <a:t>	κτισθέντες ἐν Χριστῷ Ἰησοῦ </a:t>
            </a:r>
          </a:p>
          <a:p>
            <a:pPr algn="l">
              <a:lnSpc>
                <a:spcPct val="110000"/>
              </a:lnSpc>
              <a:spcBef>
                <a:spcPts val="0"/>
              </a:spcBef>
              <a:tabLst>
                <a:tab pos="6692900" algn="l"/>
              </a:tabLst>
              <a:defRPr sz="8400"/>
            </a:pPr>
            <a:r>
              <a:t>	ἐπὶ ἔργοις ἀγαθοῖς </a:t>
            </a:r>
          </a:p>
          <a:p>
            <a:pPr algn="l">
              <a:lnSpc>
                <a:spcPct val="110000"/>
              </a:lnSpc>
              <a:spcBef>
                <a:spcPts val="0"/>
              </a:spcBef>
              <a:tabLst>
                <a:tab pos="6692900" algn="l"/>
              </a:tabLst>
              <a:defRPr sz="8400"/>
            </a:pPr>
            <a:endParaRPr/>
          </a:p>
          <a:p>
            <a:pPr algn="l">
              <a:lnSpc>
                <a:spcPct val="110000"/>
              </a:lnSpc>
              <a:spcBef>
                <a:spcPts val="0"/>
              </a:spcBef>
              <a:tabLst>
                <a:tab pos="2501900" algn="l"/>
              </a:tabLst>
              <a:defRPr sz="8400"/>
            </a:pPr>
            <a:r>
              <a:t>	οἷς προητοίμασεν ὁ θεός, </a:t>
            </a:r>
          </a:p>
          <a:p>
            <a:pPr algn="l">
              <a:lnSpc>
                <a:spcPct val="110000"/>
              </a:lnSpc>
              <a:spcBef>
                <a:spcPts val="0"/>
              </a:spcBef>
              <a:tabLst>
                <a:tab pos="6184900" algn="l"/>
              </a:tabLst>
              <a:defRPr sz="8400"/>
            </a:pPr>
            <a:r>
              <a:t>	ἵνα ἐν αὐτοῖς περιπατήσωμεν.</a:t>
            </a:r>
          </a:p>
        </p:txBody>
      </p:sp>
      <p:sp>
        <p:nvSpPr>
          <p:cNvPr id="143" name="Translation 9"/>
          <p:cNvSpPr txBox="1">
            <a:spLocks noGrp="1"/>
          </p:cNvSpPr>
          <p:nvPr>
            <p:ph type="title"/>
          </p:nvPr>
        </p:nvSpPr>
        <p:spPr>
          <a:xfrm>
            <a:off x="1200150" y="428625"/>
            <a:ext cx="21983700" cy="2190750"/>
          </a:xfrm>
          <a:prstGeom prst="rect">
            <a:avLst/>
          </a:prstGeom>
        </p:spPr>
        <p:txBody>
          <a:bodyPr/>
          <a:lstStyle/>
          <a:p>
            <a:r>
              <a:t>Translation 9</a:t>
            </a:r>
          </a:p>
        </p:txBody>
      </p:sp>
      <p:sp>
        <p:nvSpPr>
          <p:cNvPr id="144" name="Line"/>
          <p:cNvSpPr/>
          <p:nvPr/>
        </p:nvSpPr>
        <p:spPr>
          <a:xfrm flipV="1">
            <a:off x="4859635" y="9118599"/>
            <a:ext cx="5528966" cy="1306117"/>
          </a:xfrm>
          <a:prstGeom prst="line">
            <a:avLst/>
          </a:prstGeom>
          <a:ln w="63500">
            <a:solidFill>
              <a:srgbClr val="85888D"/>
            </a:solidFill>
            <a:miter lim="400000"/>
            <a:headEnd type="triangle"/>
          </a:ln>
        </p:spPr>
        <p:txBody>
          <a:bodyPr lIns="0" tIns="0" rIns="0" bIns="0"/>
          <a:lstStyle/>
          <a:p>
            <a:pPr marL="1422400" indent="-1422400" algn="ctr">
              <a:lnSpc>
                <a:spcPct val="150000"/>
              </a:lnSpc>
              <a:spcBef>
                <a:spcPts val="3600"/>
              </a:spcBef>
              <a:buBlip>
                <a:blip r:embed="rId2"/>
              </a:buBlip>
              <a:defRPr sz="9600">
                <a:latin typeface="Times New Roman"/>
                <a:ea typeface="Times New Roman"/>
                <a:cs typeface="Times New Roman"/>
                <a:sym typeface="Times New Roman"/>
              </a:defRPr>
            </a:pPr>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ὁ ἀγαθὸς ἄνθρωπος  ἐκ τοῦ ἀγαθοῦ θησαυροῦ (treasure)  ἐκβάλλει (he/she/it brings out) ἀγαθά,  καὶ ὁ πονηρὸς ἄνθρωπος  ἐκ τοῦ πονηροῦ θησαυροῦ ἐκβάλλει πονηρά."/>
          <p:cNvSpPr txBox="1">
            <a:spLocks noGrp="1"/>
          </p:cNvSpPr>
          <p:nvPr>
            <p:ph type="body" idx="1"/>
          </p:nvPr>
        </p:nvSpPr>
        <p:spPr>
          <a:xfrm>
            <a:off x="1257300" y="3276600"/>
            <a:ext cx="21907500" cy="9864329"/>
          </a:xfrm>
          <a:prstGeom prst="rect">
            <a:avLst/>
          </a:prstGeom>
        </p:spPr>
        <p:txBody>
          <a:bodyPr/>
          <a:lstStyle/>
          <a:p>
            <a:pPr>
              <a:defRPr sz="9500"/>
            </a:pPr>
            <a:r>
              <a:rPr dirty="0" err="1"/>
              <a:t>ὁ</a:t>
            </a:r>
            <a:r>
              <a:rPr dirty="0"/>
              <a:t> </a:t>
            </a:r>
            <a:r>
              <a:rPr dirty="0" err="1"/>
              <a:t>ἀγ</a:t>
            </a:r>
            <a:r>
              <a:rPr dirty="0"/>
              <a:t>α</a:t>
            </a:r>
            <a:r>
              <a:rPr dirty="0" err="1"/>
              <a:t>θὸς</a:t>
            </a:r>
            <a:r>
              <a:rPr dirty="0"/>
              <a:t> </a:t>
            </a:r>
            <a:r>
              <a:rPr dirty="0" err="1"/>
              <a:t>ἄνθρω</a:t>
            </a:r>
            <a:r>
              <a:rPr dirty="0"/>
              <a:t>π</a:t>
            </a:r>
            <a:r>
              <a:rPr dirty="0" err="1"/>
              <a:t>ος</a:t>
            </a:r>
            <a:r>
              <a:rPr dirty="0"/>
              <a:t> </a:t>
            </a:r>
            <a:br>
              <a:rPr dirty="0"/>
            </a:br>
            <a:r>
              <a:rPr dirty="0" err="1"/>
              <a:t>ἐκ</a:t>
            </a:r>
            <a:r>
              <a:rPr dirty="0"/>
              <a:t> </a:t>
            </a:r>
            <a:r>
              <a:rPr dirty="0" err="1"/>
              <a:t>τοῦ</a:t>
            </a:r>
            <a:r>
              <a:rPr dirty="0"/>
              <a:t> </a:t>
            </a:r>
            <a:r>
              <a:rPr dirty="0" err="1"/>
              <a:t>ἀγ</a:t>
            </a:r>
            <a:r>
              <a:rPr dirty="0"/>
              <a:t>α</a:t>
            </a:r>
            <a:r>
              <a:rPr dirty="0" err="1"/>
              <a:t>θοῦ</a:t>
            </a:r>
            <a:r>
              <a:rPr dirty="0"/>
              <a:t> </a:t>
            </a:r>
            <a:r>
              <a:rPr dirty="0" err="1"/>
              <a:t>θησ</a:t>
            </a:r>
            <a:r>
              <a:rPr dirty="0"/>
              <a:t>α</a:t>
            </a:r>
            <a:r>
              <a:rPr dirty="0" err="1"/>
              <a:t>υροῦ</a:t>
            </a:r>
            <a:r>
              <a:rPr dirty="0"/>
              <a:t> </a:t>
            </a:r>
            <a:r>
              <a:rPr dirty="0">
                <a:solidFill>
                  <a:srgbClr val="A6AAA9"/>
                </a:solidFill>
              </a:rPr>
              <a:t>(treasure)</a:t>
            </a:r>
            <a:r>
              <a:rPr dirty="0"/>
              <a:t> </a:t>
            </a:r>
            <a:br>
              <a:rPr dirty="0"/>
            </a:br>
            <a:r>
              <a:rPr dirty="0" err="1"/>
              <a:t>ἐκ</a:t>
            </a:r>
            <a:r>
              <a:rPr dirty="0"/>
              <a:t>β</a:t>
            </a:r>
            <a:r>
              <a:rPr dirty="0" err="1"/>
              <a:t>άλλει</a:t>
            </a:r>
            <a:r>
              <a:rPr dirty="0"/>
              <a:t> </a:t>
            </a:r>
            <a:r>
              <a:rPr dirty="0">
                <a:solidFill>
                  <a:srgbClr val="A6AAA9"/>
                </a:solidFill>
              </a:rPr>
              <a:t>(he/she/it brings out)</a:t>
            </a:r>
            <a:r>
              <a:rPr dirty="0"/>
              <a:t> </a:t>
            </a:r>
            <a:r>
              <a:rPr dirty="0" err="1"/>
              <a:t>ἀγ</a:t>
            </a:r>
            <a:r>
              <a:rPr dirty="0"/>
              <a:t>α</a:t>
            </a:r>
            <a:r>
              <a:rPr dirty="0" err="1"/>
              <a:t>θά</a:t>
            </a:r>
            <a:r>
              <a:rPr dirty="0"/>
              <a:t>, </a:t>
            </a:r>
            <a:br>
              <a:rPr dirty="0"/>
            </a:br>
            <a:r>
              <a:rPr dirty="0" err="1"/>
              <a:t>κ</a:t>
            </a:r>
            <a:r>
              <a:rPr dirty="0"/>
              <a:t>α</a:t>
            </a:r>
            <a:r>
              <a:rPr dirty="0" err="1"/>
              <a:t>ὶ</a:t>
            </a:r>
            <a:r>
              <a:rPr dirty="0"/>
              <a:t> </a:t>
            </a:r>
            <a:r>
              <a:rPr dirty="0" err="1"/>
              <a:t>ὁ</a:t>
            </a:r>
            <a:r>
              <a:rPr dirty="0"/>
              <a:t> π</a:t>
            </a:r>
            <a:r>
              <a:rPr dirty="0" err="1"/>
              <a:t>ονηρὸς</a:t>
            </a:r>
            <a:r>
              <a:rPr dirty="0"/>
              <a:t> </a:t>
            </a:r>
            <a:r>
              <a:rPr dirty="0" err="1"/>
              <a:t>ἄνθρω</a:t>
            </a:r>
            <a:r>
              <a:rPr dirty="0"/>
              <a:t>π</a:t>
            </a:r>
            <a:r>
              <a:rPr dirty="0" err="1"/>
              <a:t>ος</a:t>
            </a:r>
            <a:r>
              <a:rPr dirty="0"/>
              <a:t> </a:t>
            </a:r>
            <a:br>
              <a:rPr dirty="0"/>
            </a:br>
            <a:r>
              <a:rPr dirty="0" err="1"/>
              <a:t>ἐκ</a:t>
            </a:r>
            <a:r>
              <a:rPr dirty="0"/>
              <a:t> </a:t>
            </a:r>
            <a:r>
              <a:rPr dirty="0" err="1"/>
              <a:t>τοῦ</a:t>
            </a:r>
            <a:r>
              <a:rPr dirty="0"/>
              <a:t> π</a:t>
            </a:r>
            <a:r>
              <a:rPr dirty="0" err="1"/>
              <a:t>ονηροῦ</a:t>
            </a:r>
            <a:r>
              <a:rPr dirty="0"/>
              <a:t> </a:t>
            </a:r>
            <a:r>
              <a:rPr dirty="0" err="1"/>
              <a:t>θησ</a:t>
            </a:r>
            <a:r>
              <a:rPr dirty="0"/>
              <a:t>α</a:t>
            </a:r>
            <a:r>
              <a:rPr dirty="0" err="1"/>
              <a:t>υροῦ</a:t>
            </a:r>
            <a:r>
              <a:rPr dirty="0"/>
              <a:t> </a:t>
            </a:r>
            <a:r>
              <a:rPr dirty="0" err="1"/>
              <a:t>ἐκ</a:t>
            </a:r>
            <a:r>
              <a:rPr dirty="0"/>
              <a:t>β</a:t>
            </a:r>
            <a:r>
              <a:rPr dirty="0" err="1"/>
              <a:t>άλλει</a:t>
            </a:r>
            <a:r>
              <a:rPr dirty="0"/>
              <a:t> π</a:t>
            </a:r>
            <a:r>
              <a:rPr dirty="0" err="1"/>
              <a:t>ονηρά</a:t>
            </a:r>
            <a:r>
              <a:rPr dirty="0"/>
              <a:t>.</a:t>
            </a:r>
          </a:p>
        </p:txBody>
      </p:sp>
      <p:sp>
        <p:nvSpPr>
          <p:cNvPr id="147" name="Translation 10"/>
          <p:cNvSpPr txBox="1">
            <a:spLocks noGrp="1"/>
          </p:cNvSpPr>
          <p:nvPr>
            <p:ph type="title"/>
          </p:nvPr>
        </p:nvSpPr>
        <p:spPr>
          <a:prstGeom prst="rect">
            <a:avLst/>
          </a:prstGeom>
        </p:spPr>
        <p:txBody>
          <a:bodyPr/>
          <a:lstStyle/>
          <a:p>
            <a:r>
              <a:t>Translation 10</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ὁ ἀγαθὸς ἄνθρωπος … ἐκβάλλει ἀγαθά,…"/>
          <p:cNvSpPr txBox="1">
            <a:spLocks noGrp="1"/>
          </p:cNvSpPr>
          <p:nvPr>
            <p:ph type="body" idx="1"/>
          </p:nvPr>
        </p:nvSpPr>
        <p:spPr>
          <a:xfrm>
            <a:off x="1257300" y="3276600"/>
            <a:ext cx="22896612" cy="9886950"/>
          </a:xfrm>
          <a:prstGeom prst="rect">
            <a:avLst/>
          </a:prstGeom>
        </p:spPr>
        <p:txBody>
          <a:bodyPr/>
          <a:lstStyle/>
          <a:p>
            <a:pPr algn="l">
              <a:lnSpc>
                <a:spcPct val="110000"/>
              </a:lnSpc>
              <a:spcBef>
                <a:spcPts val="0"/>
              </a:spcBef>
              <a:defRPr sz="8600"/>
            </a:pPr>
            <a:r>
              <a:t>ὁ ἀγαθὸς ἄνθρωπος … ἐκβάλλει ἀγαθά,</a:t>
            </a:r>
          </a:p>
          <a:p>
            <a:pPr marL="12026900" algn="l">
              <a:lnSpc>
                <a:spcPct val="110000"/>
              </a:lnSpc>
              <a:spcBef>
                <a:spcPts val="0"/>
              </a:spcBef>
              <a:defRPr sz="7200"/>
            </a:pPr>
            <a:r>
              <a:t>ἐκ τοῦ ἀγαθοῦ θησαυροῦ</a:t>
            </a:r>
          </a:p>
          <a:p>
            <a:pPr marL="1231900" algn="l">
              <a:lnSpc>
                <a:spcPct val="110000"/>
              </a:lnSpc>
              <a:spcBef>
                <a:spcPts val="0"/>
              </a:spcBef>
              <a:defRPr sz="8600"/>
            </a:pPr>
            <a:r>
              <a:t>καὶ </a:t>
            </a:r>
          </a:p>
          <a:p>
            <a:pPr algn="l">
              <a:lnSpc>
                <a:spcPct val="110000"/>
              </a:lnSpc>
              <a:spcBef>
                <a:spcPts val="0"/>
              </a:spcBef>
              <a:defRPr sz="8600"/>
            </a:pPr>
            <a:r>
              <a:t>ὁ πονηρὸς ἄνθρωπος … ἐκβάλλει πονηρά.</a:t>
            </a:r>
          </a:p>
          <a:p>
            <a:pPr algn="l">
              <a:lnSpc>
                <a:spcPct val="110000"/>
              </a:lnSpc>
              <a:spcBef>
                <a:spcPts val="0"/>
              </a:spcBef>
              <a:tabLst>
                <a:tab pos="12026900" algn="l"/>
              </a:tabLst>
              <a:defRPr sz="7200"/>
            </a:pPr>
            <a:r>
              <a:t>	ἐκ τοῦ πονηροῦ θησαυροῦ</a:t>
            </a:r>
          </a:p>
        </p:txBody>
      </p:sp>
      <p:sp>
        <p:nvSpPr>
          <p:cNvPr id="150" name="Translation 10"/>
          <p:cNvSpPr txBox="1">
            <a:spLocks noGrp="1"/>
          </p:cNvSpPr>
          <p:nvPr>
            <p:ph type="title"/>
          </p:nvPr>
        </p:nvSpPr>
        <p:spPr>
          <a:prstGeom prst="rect">
            <a:avLst/>
          </a:prstGeom>
        </p:spPr>
        <p:txBody>
          <a:bodyPr/>
          <a:lstStyle/>
          <a:p>
            <a:r>
              <a:t>Translation 10</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ὁ δὲ Ἰησοῦς ἀπεκρίθη τῷ δουλῷ,  αἱ ἐντολαὶ τοῦ θεοῦ πισταὶ καὶ ἀγαθαί,  οὐ κακαί."/>
          <p:cNvSpPr txBox="1">
            <a:spLocks noGrp="1"/>
          </p:cNvSpPr>
          <p:nvPr>
            <p:ph type="body" idx="1"/>
          </p:nvPr>
        </p:nvSpPr>
        <p:spPr>
          <a:prstGeom prst="rect">
            <a:avLst/>
          </a:prstGeom>
        </p:spPr>
        <p:txBody>
          <a:bodyPr/>
          <a:lstStyle/>
          <a:p>
            <a:r>
              <a:t>ὁ δὲ Ἰησοῦς ἀπεκρίθη τῷ δουλῷ, </a:t>
            </a:r>
            <a:br/>
            <a:r>
              <a:t>αἱ ἐντολαὶ τοῦ θεοῦ πισταὶ καὶ ἀγαθαί, </a:t>
            </a:r>
            <a:br/>
            <a:r>
              <a:t>οὐ κακαί.</a:t>
            </a:r>
          </a:p>
        </p:txBody>
      </p:sp>
      <p:sp>
        <p:nvSpPr>
          <p:cNvPr id="153" name="Additional 11"/>
          <p:cNvSpPr txBox="1">
            <a:spLocks noGrp="1"/>
          </p:cNvSpPr>
          <p:nvPr>
            <p:ph type="title"/>
          </p:nvPr>
        </p:nvSpPr>
        <p:spPr>
          <a:prstGeom prst="rect">
            <a:avLst/>
          </a:prstGeom>
        </p:spPr>
        <p:txBody>
          <a:bodyPr/>
          <a:lstStyle/>
          <a:p>
            <a:r>
              <a:t>Additional 11</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ἐν τῇ τρίτῃ ἡμέρᾳ  οἱ πονηροὶ ἐξῆλθον (they went out)  ἐκ τοῦ οἰκοῦ τοῦ θεοῦ."/>
          <p:cNvSpPr txBox="1">
            <a:spLocks noGrp="1"/>
          </p:cNvSpPr>
          <p:nvPr>
            <p:ph type="body" idx="1"/>
          </p:nvPr>
        </p:nvSpPr>
        <p:spPr>
          <a:prstGeom prst="rect">
            <a:avLst/>
          </a:prstGeom>
        </p:spPr>
        <p:txBody>
          <a:bodyPr/>
          <a:lstStyle/>
          <a:p>
            <a:r>
              <a:t>ἐν τῇ τρίτῃ ἡμέρᾳ </a:t>
            </a:r>
            <a:br/>
            <a:r>
              <a:t>οἱ πονηροὶ ἐξῆλθον </a:t>
            </a:r>
            <a:r>
              <a:rPr>
                <a:solidFill>
                  <a:srgbClr val="A6AAA9"/>
                </a:solidFill>
              </a:rPr>
              <a:t>(they went out)</a:t>
            </a:r>
            <a:r>
              <a:t> </a:t>
            </a:r>
            <a:br/>
            <a:r>
              <a:t>ἐκ τοῦ οἰκοῦ τοῦ θεοῦ.</a:t>
            </a:r>
          </a:p>
        </p:txBody>
      </p:sp>
      <p:sp>
        <p:nvSpPr>
          <p:cNvPr id="156" name="Additional 12"/>
          <p:cNvSpPr txBox="1">
            <a:spLocks noGrp="1"/>
          </p:cNvSpPr>
          <p:nvPr>
            <p:ph type="title"/>
          </p:nvPr>
        </p:nvSpPr>
        <p:spPr>
          <a:prstGeom prst="rect">
            <a:avLst/>
          </a:prstGeom>
        </p:spPr>
        <p:txBody>
          <a:bodyPr/>
          <a:lstStyle/>
          <a:p>
            <a:r>
              <a:t>Additional 12</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κακῷ"/>
          <p:cNvSpPr txBox="1">
            <a:spLocks noGrp="1"/>
          </p:cNvSpPr>
          <p:nvPr>
            <p:ph type="body" sz="half" idx="1"/>
          </p:nvPr>
        </p:nvSpPr>
        <p:spPr>
          <a:prstGeom prst="rect">
            <a:avLst/>
          </a:prstGeom>
        </p:spPr>
        <p:txBody>
          <a:bodyPr/>
          <a:lstStyle/>
          <a:p>
            <a:r>
              <a:t>κακῷ</a:t>
            </a:r>
          </a:p>
        </p:txBody>
      </p:sp>
      <p:sp>
        <p:nvSpPr>
          <p:cNvPr id="61" name="Parsing 3"/>
          <p:cNvSpPr txBox="1">
            <a:spLocks noGrp="1"/>
          </p:cNvSpPr>
          <p:nvPr>
            <p:ph type="title"/>
          </p:nvPr>
        </p:nvSpPr>
        <p:spPr>
          <a:prstGeom prst="rect">
            <a:avLst/>
          </a:prstGeom>
        </p:spPr>
        <p:txBody>
          <a:bodyPr/>
          <a:lstStyle/>
          <a:p>
            <a:r>
              <a:t>Parsing 3</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νεκρόν"/>
          <p:cNvSpPr txBox="1">
            <a:spLocks noGrp="1"/>
          </p:cNvSpPr>
          <p:nvPr>
            <p:ph type="body" sz="half" idx="1"/>
          </p:nvPr>
        </p:nvSpPr>
        <p:spPr>
          <a:prstGeom prst="rect">
            <a:avLst/>
          </a:prstGeom>
        </p:spPr>
        <p:txBody>
          <a:bodyPr/>
          <a:lstStyle/>
          <a:p>
            <a:r>
              <a:t>νεκρόν</a:t>
            </a:r>
          </a:p>
        </p:txBody>
      </p:sp>
      <p:sp>
        <p:nvSpPr>
          <p:cNvPr id="64" name="Parsing 4"/>
          <p:cNvSpPr txBox="1">
            <a:spLocks noGrp="1"/>
          </p:cNvSpPr>
          <p:nvPr>
            <p:ph type="title"/>
          </p:nvPr>
        </p:nvSpPr>
        <p:spPr>
          <a:prstGeom prst="rect">
            <a:avLst/>
          </a:prstGeom>
        </p:spPr>
        <p:txBody>
          <a:bodyPr/>
          <a:lstStyle/>
          <a:p>
            <a:r>
              <a:t>Parsing 4</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ἐσχάτους"/>
          <p:cNvSpPr txBox="1">
            <a:spLocks noGrp="1"/>
          </p:cNvSpPr>
          <p:nvPr>
            <p:ph type="body" sz="half" idx="1"/>
          </p:nvPr>
        </p:nvSpPr>
        <p:spPr>
          <a:prstGeom prst="rect">
            <a:avLst/>
          </a:prstGeom>
        </p:spPr>
        <p:txBody>
          <a:bodyPr/>
          <a:lstStyle/>
          <a:p>
            <a:r>
              <a:t>ἐσχάτους</a:t>
            </a:r>
          </a:p>
        </p:txBody>
      </p:sp>
      <p:sp>
        <p:nvSpPr>
          <p:cNvPr id="67" name="Parsing 5"/>
          <p:cNvSpPr txBox="1">
            <a:spLocks noGrp="1"/>
          </p:cNvSpPr>
          <p:nvPr>
            <p:ph type="title"/>
          </p:nvPr>
        </p:nvSpPr>
        <p:spPr>
          <a:prstGeom prst="rect">
            <a:avLst/>
          </a:prstGeom>
        </p:spPr>
        <p:txBody>
          <a:bodyPr/>
          <a:lstStyle/>
          <a:p>
            <a:r>
              <a:t>Parsing 5</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κόσμου"/>
          <p:cNvSpPr txBox="1">
            <a:spLocks noGrp="1"/>
          </p:cNvSpPr>
          <p:nvPr>
            <p:ph type="body" sz="half" idx="1"/>
          </p:nvPr>
        </p:nvSpPr>
        <p:spPr>
          <a:prstGeom prst="rect">
            <a:avLst/>
          </a:prstGeom>
        </p:spPr>
        <p:txBody>
          <a:bodyPr/>
          <a:lstStyle/>
          <a:p>
            <a:r>
              <a:t>κόσμου</a:t>
            </a:r>
          </a:p>
        </p:txBody>
      </p:sp>
      <p:sp>
        <p:nvSpPr>
          <p:cNvPr id="70" name="Parsing 6"/>
          <p:cNvSpPr txBox="1">
            <a:spLocks noGrp="1"/>
          </p:cNvSpPr>
          <p:nvPr>
            <p:ph type="title"/>
          </p:nvPr>
        </p:nvSpPr>
        <p:spPr>
          <a:prstGeom prst="rect">
            <a:avLst/>
          </a:prstGeom>
        </p:spPr>
        <p:txBody>
          <a:bodyPr/>
          <a:lstStyle/>
          <a:p>
            <a:r>
              <a:t>Parsing 6</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ἐντολαῖς"/>
          <p:cNvSpPr txBox="1">
            <a:spLocks noGrp="1"/>
          </p:cNvSpPr>
          <p:nvPr>
            <p:ph type="body" sz="half" idx="1"/>
          </p:nvPr>
        </p:nvSpPr>
        <p:spPr>
          <a:prstGeom prst="rect">
            <a:avLst/>
          </a:prstGeom>
        </p:spPr>
        <p:txBody>
          <a:bodyPr/>
          <a:lstStyle/>
          <a:p>
            <a:r>
              <a:t>ἐντολαῖς</a:t>
            </a:r>
          </a:p>
        </p:txBody>
      </p:sp>
      <p:sp>
        <p:nvSpPr>
          <p:cNvPr id="73" name="Parsing 7"/>
          <p:cNvSpPr txBox="1">
            <a:spLocks noGrp="1"/>
          </p:cNvSpPr>
          <p:nvPr>
            <p:ph type="title"/>
          </p:nvPr>
        </p:nvSpPr>
        <p:spPr>
          <a:prstGeom prst="rect">
            <a:avLst/>
          </a:prstGeom>
        </p:spPr>
        <p:txBody>
          <a:bodyPr/>
          <a:lstStyle/>
          <a:p>
            <a:r>
              <a:t>Parsing 7</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ἐμά"/>
          <p:cNvSpPr txBox="1">
            <a:spLocks noGrp="1"/>
          </p:cNvSpPr>
          <p:nvPr>
            <p:ph type="body" sz="half" idx="1"/>
          </p:nvPr>
        </p:nvSpPr>
        <p:spPr>
          <a:prstGeom prst="rect">
            <a:avLst/>
          </a:prstGeom>
        </p:spPr>
        <p:txBody>
          <a:bodyPr/>
          <a:lstStyle/>
          <a:p>
            <a:r>
              <a:t>ἐμά</a:t>
            </a:r>
          </a:p>
        </p:txBody>
      </p:sp>
      <p:sp>
        <p:nvSpPr>
          <p:cNvPr id="76" name="Parsing 8"/>
          <p:cNvSpPr txBox="1">
            <a:spLocks noGrp="1"/>
          </p:cNvSpPr>
          <p:nvPr>
            <p:ph type="title"/>
          </p:nvPr>
        </p:nvSpPr>
        <p:spPr>
          <a:prstGeom prst="rect">
            <a:avLst/>
          </a:prstGeom>
        </p:spPr>
        <p:txBody>
          <a:bodyPr/>
          <a:lstStyle/>
          <a:p>
            <a:r>
              <a:t>Parsing 8</a:t>
            </a:r>
          </a:p>
        </p:txBody>
      </p:sp>
    </p:spTree>
  </p:cSld>
  <p:clrMapOvr>
    <a:masterClrMapping/>
  </p:clrMapOvr>
  <p:transition spd="med"/>
</p:sld>
</file>

<file path=ppt/theme/_rels/them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jpeg"/></Relationships>
</file>

<file path=ppt/theme/theme1.xml><?xml version="1.0" encoding="utf-8"?>
<a:theme xmlns:a="http://schemas.openxmlformats.org/drawingml/2006/main" name="White">
  <a:themeElements>
    <a:clrScheme name="White">
      <a:dk1>
        <a:srgbClr val="53585F"/>
      </a:dk1>
      <a:lt1>
        <a:srgbClr val="5F3E0C"/>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76200" dist="12700" rotWithShape="0">
              <a:srgbClr val="000000">
                <a:alpha val="50000"/>
              </a:srgbClr>
            </a:outerShdw>
          </a:effectLst>
        </a:effectStyle>
        <a:effectStyle>
          <a:effectLst>
            <a:outerShdw blurRad="50800" dist="381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8100" cap="flat">
          <a:solidFill>
            <a:srgbClr val="FFFFFF"/>
          </a:solidFill>
          <a:prstDash val="solid"/>
          <a:miter lim="400000"/>
        </a:ln>
        <a:effectLst/>
        <a:sp3d/>
      </a:spPr>
      <a:bodyPr rot="0" spcFirstLastPara="1" vertOverflow="overflow" horzOverflow="overflow" vert="horz" wrap="square" lIns="76200" tIns="76200" rIns="76200" bIns="76200" numCol="1" spcCol="38100" rtlCol="0" anchor="ctr">
        <a:spAutoFit/>
      </a:bodyPr>
      <a:lstStyle>
        <a:defPPr marL="1422400" marR="0" indent="-1422400" algn="ctr" defTabSz="647700" rtl="0" fontAlgn="auto" latinLnBrk="0" hangingPunct="0">
          <a:lnSpc>
            <a:spcPct val="150000"/>
          </a:lnSpc>
          <a:spcBef>
            <a:spcPts val="3600"/>
          </a:spcBef>
          <a:spcAft>
            <a:spcPts val="0"/>
          </a:spcAft>
          <a:buClrTx/>
          <a:buSzPct val="43000"/>
          <a:buFontTx/>
          <a:buBlip>
            <a:blip xmlns:r="http://schemas.openxmlformats.org/officeDocument/2006/relationships" r:embed="rId2"/>
          </a:buBlip>
          <a:tabLst/>
          <a:defRPr kumimoji="0" sz="9600" b="0" i="0" u="none" strike="noStrike" cap="none" spc="0" normalizeH="0" baseline="0">
            <a:ln>
              <a:noFill/>
            </a:ln>
            <a:solidFill>
              <a:srgbClr val="53585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6200" tIns="76200" rIns="76200" bIns="76200" numCol="1" spcCol="38100" rtlCol="0" anchor="ctr">
        <a:spAutoFit/>
      </a:bodyPr>
      <a:lstStyle>
        <a:defPPr marL="1066800" marR="0" indent="-1066800" algn="l" defTabSz="647700" rtl="0" fontAlgn="auto" latinLnBrk="0" hangingPunct="0">
          <a:lnSpc>
            <a:spcPct val="100000"/>
          </a:lnSpc>
          <a:spcBef>
            <a:spcPts val="1800"/>
          </a:spcBef>
          <a:spcAft>
            <a:spcPts val="0"/>
          </a:spcAft>
          <a:buClrTx/>
          <a:buSzPct val="43000"/>
          <a:buFontTx/>
          <a:buBlip>
            <a:blip xmlns:r="http://schemas.openxmlformats.org/officeDocument/2006/relationships" r:embed="rId2"/>
          </a:buBlip>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76200" dist="12700" rotWithShape="0">
              <a:srgbClr val="000000">
                <a:alpha val="50000"/>
              </a:srgbClr>
            </a:outerShdw>
          </a:effectLst>
        </a:effectStyle>
        <a:effectStyle>
          <a:effectLst>
            <a:outerShdw blurRad="50800" dist="381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8100" cap="flat">
          <a:solidFill>
            <a:srgbClr val="FFFFFF"/>
          </a:solidFill>
          <a:prstDash val="solid"/>
          <a:miter lim="400000"/>
        </a:ln>
        <a:effectLst/>
        <a:sp3d/>
      </a:spPr>
      <a:bodyPr rot="0" spcFirstLastPara="1" vertOverflow="overflow" horzOverflow="overflow" vert="horz" wrap="square" lIns="76200" tIns="76200" rIns="76200" bIns="76200" numCol="1" spcCol="38100" rtlCol="0" anchor="ctr">
        <a:spAutoFit/>
      </a:bodyPr>
      <a:lstStyle>
        <a:defPPr marL="1422400" marR="0" indent="-1422400" algn="ctr" defTabSz="647700" rtl="0" fontAlgn="auto" latinLnBrk="0" hangingPunct="0">
          <a:lnSpc>
            <a:spcPct val="150000"/>
          </a:lnSpc>
          <a:spcBef>
            <a:spcPts val="3600"/>
          </a:spcBef>
          <a:spcAft>
            <a:spcPts val="0"/>
          </a:spcAft>
          <a:buClrTx/>
          <a:buSzPct val="43000"/>
          <a:buFontTx/>
          <a:buBlip>
            <a:blip xmlns:r="http://schemas.openxmlformats.org/officeDocument/2006/relationships" r:embed="rId2"/>
          </a:buBlip>
          <a:tabLst/>
          <a:defRPr kumimoji="0" sz="9600" b="0" i="0" u="none" strike="noStrike" cap="none" spc="0" normalizeH="0" baseline="0">
            <a:ln>
              <a:noFill/>
            </a:ln>
            <a:solidFill>
              <a:srgbClr val="53585F"/>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6200" tIns="76200" rIns="76200" bIns="76200" numCol="1" spcCol="38100" rtlCol="0" anchor="ctr">
        <a:spAutoFit/>
      </a:bodyPr>
      <a:lstStyle>
        <a:defPPr marL="1066800" marR="0" indent="-1066800" algn="l" defTabSz="647700" rtl="0" fontAlgn="auto" latinLnBrk="0" hangingPunct="0">
          <a:lnSpc>
            <a:spcPct val="100000"/>
          </a:lnSpc>
          <a:spcBef>
            <a:spcPts val="1800"/>
          </a:spcBef>
          <a:spcAft>
            <a:spcPts val="0"/>
          </a:spcAft>
          <a:buClrTx/>
          <a:buSzPct val="43000"/>
          <a:buFontTx/>
          <a:buBlip>
            <a:blip xmlns:r="http://schemas.openxmlformats.org/officeDocument/2006/relationships" r:embed="rId2"/>
          </a:buBlip>
          <a:tabLst/>
          <a:defRPr kumimoji="0" sz="7200" b="0" i="0" u="none" strike="noStrike" cap="none" spc="0" normalizeH="0" baseline="0">
            <a:ln>
              <a:noFill/>
            </a:ln>
            <a:solidFill>
              <a:srgbClr val="53585F"/>
            </a:solidFill>
            <a:effectLst/>
            <a:uFillTx/>
            <a:latin typeface="Avenir Next"/>
            <a:ea typeface="Avenir Next"/>
            <a:cs typeface="Avenir Next"/>
            <a:sym typeface="Avenir N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343</Words>
  <Application>Microsoft Macintosh PowerPoint</Application>
  <PresentationFormat>Custom</PresentationFormat>
  <Paragraphs>95</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Avenir Next</vt:lpstr>
      <vt:lpstr>Helvetica</vt:lpstr>
      <vt:lpstr>Helvetica Neue</vt:lpstr>
      <vt:lpstr>Helvetica Neue Light</vt:lpstr>
      <vt:lpstr>Lucida Grande</vt:lpstr>
      <vt:lpstr>Times New Roman</vt:lpstr>
      <vt:lpstr>White</vt:lpstr>
      <vt:lpstr>Chapter 9</vt:lpstr>
      <vt:lpstr>Parsing 1</vt:lpstr>
      <vt:lpstr>Parsing 2</vt:lpstr>
      <vt:lpstr>Parsing 3</vt:lpstr>
      <vt:lpstr>Parsing 4</vt:lpstr>
      <vt:lpstr>Parsing 5</vt:lpstr>
      <vt:lpstr>Parsing 6</vt:lpstr>
      <vt:lpstr>Parsing 7</vt:lpstr>
      <vt:lpstr>Parsing 8</vt:lpstr>
      <vt:lpstr>Parsing 9</vt:lpstr>
      <vt:lpstr>Parsing 10</vt:lpstr>
      <vt:lpstr>Warm-up α</vt:lpstr>
      <vt:lpstr>Warm-up β</vt:lpstr>
      <vt:lpstr>Warm-up γ</vt:lpstr>
      <vt:lpstr>Warm-up δ</vt:lpstr>
      <vt:lpstr>Warm-up ε</vt:lpstr>
      <vt:lpstr>Warm-up ζ</vt:lpstr>
      <vt:lpstr>Warm-up η</vt:lpstr>
      <vt:lpstr>Translation 1</vt:lpstr>
      <vt:lpstr>Translation 2</vt:lpstr>
      <vt:lpstr>Translation 3</vt:lpstr>
      <vt:lpstr>Translation 4</vt:lpstr>
      <vt:lpstr>Translation 4</vt:lpstr>
      <vt:lpstr>Translation 5</vt:lpstr>
      <vt:lpstr>Translation 6</vt:lpstr>
      <vt:lpstr>Translation 6</vt:lpstr>
      <vt:lpstr>Translation 7</vt:lpstr>
      <vt:lpstr>Translation 8</vt:lpstr>
      <vt:lpstr>Translation 8</vt:lpstr>
      <vt:lpstr>Translation 9</vt:lpstr>
      <vt:lpstr>Translation 9</vt:lpstr>
      <vt:lpstr>Translation 10</vt:lpstr>
      <vt:lpstr>Translation 10</vt:lpstr>
      <vt:lpstr>Additional 11</vt:lpstr>
      <vt:lpstr>Additional 12</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cp:lastModifiedBy>Microsoft Office User</cp:lastModifiedBy>
  <cp:revision>1</cp:revision>
  <dcterms:modified xsi:type="dcterms:W3CDTF">2018-12-11T18:12:26Z</dcterms:modified>
</cp:coreProperties>
</file>